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9" r:id="rId2"/>
    <p:sldId id="272" r:id="rId3"/>
    <p:sldId id="367" r:id="rId4"/>
    <p:sldId id="362" r:id="rId5"/>
    <p:sldId id="363" r:id="rId6"/>
    <p:sldId id="364" r:id="rId7"/>
    <p:sldId id="361" r:id="rId8"/>
    <p:sldId id="360" r:id="rId9"/>
    <p:sldId id="368" r:id="rId10"/>
    <p:sldId id="365" r:id="rId11"/>
    <p:sldId id="366" r:id="rId12"/>
    <p:sldId id="274" r:id="rId13"/>
  </p:sldIdLst>
  <p:sldSz cx="9144000" cy="6858000" type="screen4x3"/>
  <p:notesSz cx="6858000" cy="9144000"/>
  <p:defaultTextStyle>
    <a:defPPr>
      <a:defRPr lang="de-DE"/>
    </a:defPPr>
    <a:lvl1pPr algn="ctr" rtl="0" fontAlgn="base">
      <a:spcBef>
        <a:spcPct val="0"/>
      </a:spcBef>
      <a:spcAft>
        <a:spcPct val="0"/>
      </a:spcAft>
      <a:defRPr sz="14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14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14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14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1400" kern="1200">
        <a:solidFill>
          <a:schemeClr val="tx1"/>
        </a:solidFill>
        <a:latin typeface="Arial" pitchFamily="34" charset="0"/>
        <a:ea typeface="+mn-ea"/>
        <a:cs typeface="Arial" pitchFamily="34" charset="0"/>
      </a:defRPr>
    </a:lvl5pPr>
    <a:lvl6pPr marL="2286000" algn="l" defTabSz="914400" rtl="0" eaLnBrk="1" latinLnBrk="0" hangingPunct="1">
      <a:defRPr sz="1400" kern="1200">
        <a:solidFill>
          <a:schemeClr val="tx1"/>
        </a:solidFill>
        <a:latin typeface="Arial" pitchFamily="34" charset="0"/>
        <a:ea typeface="+mn-ea"/>
        <a:cs typeface="Arial" pitchFamily="34" charset="0"/>
      </a:defRPr>
    </a:lvl6pPr>
    <a:lvl7pPr marL="2743200" algn="l" defTabSz="914400" rtl="0" eaLnBrk="1" latinLnBrk="0" hangingPunct="1">
      <a:defRPr sz="1400" kern="1200">
        <a:solidFill>
          <a:schemeClr val="tx1"/>
        </a:solidFill>
        <a:latin typeface="Arial" pitchFamily="34" charset="0"/>
        <a:ea typeface="+mn-ea"/>
        <a:cs typeface="Arial" pitchFamily="34" charset="0"/>
      </a:defRPr>
    </a:lvl7pPr>
    <a:lvl8pPr marL="3200400" algn="l" defTabSz="914400" rtl="0" eaLnBrk="1" latinLnBrk="0" hangingPunct="1">
      <a:defRPr sz="1400" kern="1200">
        <a:solidFill>
          <a:schemeClr val="tx1"/>
        </a:solidFill>
        <a:latin typeface="Arial" pitchFamily="34" charset="0"/>
        <a:ea typeface="+mn-ea"/>
        <a:cs typeface="Arial" pitchFamily="34" charset="0"/>
      </a:defRPr>
    </a:lvl8pPr>
    <a:lvl9pPr marL="3657600" algn="l" defTabSz="914400" rtl="0" eaLnBrk="1" latinLnBrk="0" hangingPunct="1">
      <a:defRPr sz="1400"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575" autoAdjust="0"/>
  </p:normalViewPr>
  <p:slideViewPr>
    <p:cSldViewPr>
      <p:cViewPr varScale="1">
        <p:scale>
          <a:sx n="117" d="100"/>
          <a:sy n="117" d="100"/>
        </p:scale>
        <p:origin x="-1464" y="-102"/>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1974"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16304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Rot="1" noChangeAspect="1" noChangeArrowheads="1" noTextEdit="1"/>
          </p:cNvSpPr>
          <p:nvPr>
            <p:ph type="sldImg" idx="2"/>
          </p:nvPr>
        </p:nvSpPr>
        <p:spPr bwMode="auto">
          <a:xfrm>
            <a:off x="260350" y="219075"/>
            <a:ext cx="6337300" cy="4756150"/>
          </a:xfrm>
          <a:prstGeom prst="rect">
            <a:avLst/>
          </a:prstGeom>
          <a:no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2150" y="5435600"/>
            <a:ext cx="5473700" cy="3097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3081" name="Rectangle 9"/>
          <p:cNvSpPr>
            <a:spLocks noGrp="1" noChangeArrowheads="1"/>
          </p:cNvSpPr>
          <p:nvPr>
            <p:ph type="sldNum" sz="quarter" idx="5"/>
          </p:nvPr>
        </p:nvSpPr>
        <p:spPr bwMode="auto">
          <a:xfrm>
            <a:off x="4581525" y="8677275"/>
            <a:ext cx="1584325"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r">
              <a:defRPr sz="900"/>
            </a:lvl1pPr>
          </a:lstStyle>
          <a:p>
            <a:r>
              <a:rPr lang="de-DE" altLang="de-DE" dirty="0"/>
              <a:t>Seite </a:t>
            </a:r>
            <a:fld id="{7BCFBFAD-A59A-4AE9-9BA6-4AB45FFB0759}" type="slidenum">
              <a:rPr lang="de-DE" altLang="de-DE"/>
              <a:pPr/>
              <a:t>‹Nr.›</a:t>
            </a:fld>
            <a:endParaRPr lang="de-DE" altLang="de-DE" dirty="0"/>
          </a:p>
        </p:txBody>
      </p:sp>
      <p:sp>
        <p:nvSpPr>
          <p:cNvPr id="3082" name="Line 10"/>
          <p:cNvSpPr>
            <a:spLocks noChangeShapeType="1"/>
          </p:cNvSpPr>
          <p:nvPr/>
        </p:nvSpPr>
        <p:spPr bwMode="auto">
          <a:xfrm>
            <a:off x="692150" y="5292725"/>
            <a:ext cx="54737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Tree>
    <p:extLst>
      <p:ext uri="{BB962C8B-B14F-4D97-AF65-F5344CB8AC3E}">
        <p14:creationId xmlns:p14="http://schemas.microsoft.com/office/powerpoint/2010/main" val="3650713445"/>
      </p:ext>
    </p:extLst>
  </p:cSld>
  <p:clrMap bg1="lt1" tx1="dk1" bg2="lt2" tx2="dk2" accent1="accent1" accent2="accent2" accent3="accent3" accent4="accent4" accent5="accent5" accent6="accent6" hlink="hlink" folHlink="folHlink"/>
  <p:notesStyle>
    <a:lvl1pPr algn="l" rtl="0" fontAlgn="base">
      <a:spcBef>
        <a:spcPct val="30000"/>
      </a:spcBef>
      <a:spcAft>
        <a:spcPct val="70000"/>
      </a:spcAft>
      <a:defRPr sz="1100" b="1" kern="1200">
        <a:solidFill>
          <a:schemeClr val="tx1"/>
        </a:solidFill>
        <a:latin typeface="Arial" pitchFamily="34" charset="0"/>
        <a:ea typeface="+mn-ea"/>
        <a:cs typeface="Arial" pitchFamily="34" charset="0"/>
      </a:defRPr>
    </a:lvl1pPr>
    <a:lvl2pPr marL="179388" indent="-177800" algn="l" rtl="0" fontAlgn="base">
      <a:spcBef>
        <a:spcPct val="30000"/>
      </a:spcBef>
      <a:spcAft>
        <a:spcPct val="0"/>
      </a:spcAft>
      <a:buSzPct val="90000"/>
      <a:buFont typeface="Wingdings" pitchFamily="2" charset="2"/>
      <a:buChar char="§"/>
      <a:defRPr sz="1000" kern="1200">
        <a:solidFill>
          <a:schemeClr val="tx1"/>
        </a:solidFill>
        <a:latin typeface="Arial" pitchFamily="34" charset="0"/>
        <a:ea typeface="+mn-ea"/>
        <a:cs typeface="Arial" pitchFamily="34" charset="0"/>
      </a:defRPr>
    </a:lvl2pPr>
    <a:lvl3pPr marL="358775" indent="-177800" algn="l" rtl="0" fontAlgn="base">
      <a:spcBef>
        <a:spcPct val="30000"/>
      </a:spcBef>
      <a:spcAft>
        <a:spcPct val="0"/>
      </a:spcAft>
      <a:buFont typeface="Arial" pitchFamily="34" charset="0"/>
      <a:buChar char="‒"/>
      <a:defRPr sz="1000" kern="1200">
        <a:solidFill>
          <a:schemeClr val="tx1"/>
        </a:solidFill>
        <a:latin typeface="Arial" pitchFamily="34" charset="0"/>
        <a:ea typeface="+mn-ea"/>
        <a:cs typeface="Arial" pitchFamily="34" charset="0"/>
      </a:defRPr>
    </a:lvl3pPr>
    <a:lvl4pPr marL="538163" indent="-177800" algn="l" rtl="0" fontAlgn="base">
      <a:spcBef>
        <a:spcPct val="30000"/>
      </a:spcBef>
      <a:spcAft>
        <a:spcPct val="0"/>
      </a:spcAft>
      <a:buSzPct val="90000"/>
      <a:buFont typeface="Wingdings" pitchFamily="2" charset="2"/>
      <a:buChar char="§"/>
      <a:defRPr sz="1000" kern="1200">
        <a:solidFill>
          <a:schemeClr val="tx1"/>
        </a:solidFill>
        <a:latin typeface="Arial" pitchFamily="34" charset="0"/>
        <a:ea typeface="+mn-ea"/>
        <a:cs typeface="Arial" pitchFamily="34" charset="0"/>
      </a:defRPr>
    </a:lvl4pPr>
    <a:lvl5pPr marL="717550" indent="-177800" algn="l" rtl="0" fontAlgn="base">
      <a:spcBef>
        <a:spcPct val="30000"/>
      </a:spcBef>
      <a:spcAft>
        <a:spcPct val="0"/>
      </a:spcAft>
      <a:buFont typeface="Arial" pitchFamily="34" charset="0"/>
      <a:buChar char="‒"/>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Grp="1" noChangeArrowheads="1"/>
          </p:cNvSpPr>
          <p:nvPr>
            <p:ph type="sldNum" sz="quarter" idx="5"/>
          </p:nvPr>
        </p:nvSpPr>
        <p:spPr>
          <a:ln/>
        </p:spPr>
        <p:txBody>
          <a:bodyPr/>
          <a:lstStyle/>
          <a:p>
            <a:r>
              <a:rPr lang="de-DE" altLang="de-DE" dirty="0"/>
              <a:t>Seite </a:t>
            </a:r>
            <a:fld id="{6DECE6C0-BE37-44C2-912D-EE73BE794038}" type="slidenum">
              <a:rPr lang="de-DE" altLang="de-DE"/>
              <a:pPr/>
              <a:t>1</a:t>
            </a:fld>
            <a:endParaRPr lang="de-DE" altLang="de-DE" dirty="0"/>
          </a:p>
        </p:txBody>
      </p:sp>
      <p:sp>
        <p:nvSpPr>
          <p:cNvPr id="15362" name="Rectangle 2"/>
          <p:cNvSpPr>
            <a:spLocks noGrp="1" noRot="1" noChangeAspect="1" noChangeArrowheads="1" noTextEdit="1"/>
          </p:cNvSpPr>
          <p:nvPr>
            <p:ph type="sldImg"/>
          </p:nvPr>
        </p:nvSpPr>
        <p:spPr>
          <a:xfrm>
            <a:off x="258763" y="219075"/>
            <a:ext cx="6340475" cy="4756150"/>
          </a:xfrm>
        </p:spPr>
      </p:sp>
      <p:sp>
        <p:nvSpPr>
          <p:cNvPr id="15363"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Grp="1" noChangeArrowheads="1"/>
          </p:cNvSpPr>
          <p:nvPr>
            <p:ph type="sldNum" sz="quarter" idx="5"/>
          </p:nvPr>
        </p:nvSpPr>
        <p:spPr>
          <a:ln/>
        </p:spPr>
        <p:txBody>
          <a:bodyPr/>
          <a:lstStyle/>
          <a:p>
            <a:r>
              <a:rPr lang="de-DE" altLang="de-DE" dirty="0"/>
              <a:t>Seite </a:t>
            </a:r>
            <a:fld id="{6DECE6C0-BE37-44C2-912D-EE73BE794038}" type="slidenum">
              <a:rPr lang="de-DE" altLang="de-DE"/>
              <a:pPr/>
              <a:t>10</a:t>
            </a:fld>
            <a:endParaRPr lang="de-DE" altLang="de-DE" dirty="0"/>
          </a:p>
        </p:txBody>
      </p:sp>
      <p:sp>
        <p:nvSpPr>
          <p:cNvPr id="15362" name="Rectangle 2"/>
          <p:cNvSpPr>
            <a:spLocks noGrp="1" noRot="1" noChangeAspect="1" noChangeArrowheads="1" noTextEdit="1"/>
          </p:cNvSpPr>
          <p:nvPr>
            <p:ph type="sldImg"/>
          </p:nvPr>
        </p:nvSpPr>
        <p:spPr>
          <a:xfrm>
            <a:off x="258763" y="219075"/>
            <a:ext cx="6340475" cy="4756150"/>
          </a:xfrm>
        </p:spPr>
      </p:sp>
      <p:sp>
        <p:nvSpPr>
          <p:cNvPr id="15363"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Grp="1" noChangeArrowheads="1"/>
          </p:cNvSpPr>
          <p:nvPr>
            <p:ph type="sldNum" sz="quarter" idx="5"/>
          </p:nvPr>
        </p:nvSpPr>
        <p:spPr>
          <a:ln/>
        </p:spPr>
        <p:txBody>
          <a:bodyPr/>
          <a:lstStyle/>
          <a:p>
            <a:r>
              <a:rPr lang="de-DE" altLang="de-DE" dirty="0"/>
              <a:t>Seite </a:t>
            </a:r>
            <a:fld id="{6DECE6C0-BE37-44C2-912D-EE73BE794038}" type="slidenum">
              <a:rPr lang="de-DE" altLang="de-DE"/>
              <a:pPr/>
              <a:t>11</a:t>
            </a:fld>
            <a:endParaRPr lang="de-DE" altLang="de-DE" dirty="0"/>
          </a:p>
        </p:txBody>
      </p:sp>
      <p:sp>
        <p:nvSpPr>
          <p:cNvPr id="15362" name="Rectangle 2"/>
          <p:cNvSpPr>
            <a:spLocks noGrp="1" noRot="1" noChangeAspect="1" noChangeArrowheads="1" noTextEdit="1"/>
          </p:cNvSpPr>
          <p:nvPr>
            <p:ph type="sldImg"/>
          </p:nvPr>
        </p:nvSpPr>
        <p:spPr>
          <a:xfrm>
            <a:off x="258763" y="219075"/>
            <a:ext cx="6340475" cy="4756150"/>
          </a:xfrm>
        </p:spPr>
      </p:sp>
      <p:sp>
        <p:nvSpPr>
          <p:cNvPr id="15363"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Grp="1" noChangeArrowheads="1"/>
          </p:cNvSpPr>
          <p:nvPr>
            <p:ph type="sldNum" sz="quarter" idx="5"/>
          </p:nvPr>
        </p:nvSpPr>
        <p:spPr>
          <a:ln/>
        </p:spPr>
        <p:txBody>
          <a:bodyPr/>
          <a:lstStyle/>
          <a:p>
            <a:r>
              <a:rPr lang="de-DE" altLang="de-DE" dirty="0"/>
              <a:t>Seite </a:t>
            </a:r>
            <a:fld id="{6DECE6C0-BE37-44C2-912D-EE73BE794038}" type="slidenum">
              <a:rPr lang="de-DE" altLang="de-DE"/>
              <a:pPr/>
              <a:t>12</a:t>
            </a:fld>
            <a:endParaRPr lang="de-DE" altLang="de-DE" dirty="0"/>
          </a:p>
        </p:txBody>
      </p:sp>
      <p:sp>
        <p:nvSpPr>
          <p:cNvPr id="15362" name="Rectangle 2"/>
          <p:cNvSpPr>
            <a:spLocks noGrp="1" noRot="1" noChangeAspect="1" noChangeArrowheads="1" noTextEdit="1"/>
          </p:cNvSpPr>
          <p:nvPr>
            <p:ph type="sldImg"/>
          </p:nvPr>
        </p:nvSpPr>
        <p:spPr>
          <a:xfrm>
            <a:off x="258763" y="219075"/>
            <a:ext cx="6340475" cy="4756150"/>
          </a:xfrm>
        </p:spPr>
      </p:sp>
      <p:sp>
        <p:nvSpPr>
          <p:cNvPr id="15363"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Grp="1" noChangeArrowheads="1"/>
          </p:cNvSpPr>
          <p:nvPr>
            <p:ph type="sldNum" sz="quarter" idx="5"/>
          </p:nvPr>
        </p:nvSpPr>
        <p:spPr>
          <a:ln/>
        </p:spPr>
        <p:txBody>
          <a:bodyPr/>
          <a:lstStyle/>
          <a:p>
            <a:r>
              <a:rPr lang="de-DE" altLang="de-DE" dirty="0"/>
              <a:t>Seite </a:t>
            </a:r>
            <a:fld id="{6DECE6C0-BE37-44C2-912D-EE73BE794038}" type="slidenum">
              <a:rPr lang="de-DE" altLang="de-DE"/>
              <a:pPr/>
              <a:t>2</a:t>
            </a:fld>
            <a:endParaRPr lang="de-DE" altLang="de-DE" dirty="0"/>
          </a:p>
        </p:txBody>
      </p:sp>
      <p:sp>
        <p:nvSpPr>
          <p:cNvPr id="15362" name="Rectangle 2"/>
          <p:cNvSpPr>
            <a:spLocks noGrp="1" noRot="1" noChangeAspect="1" noChangeArrowheads="1" noTextEdit="1"/>
          </p:cNvSpPr>
          <p:nvPr>
            <p:ph type="sldImg"/>
          </p:nvPr>
        </p:nvSpPr>
        <p:spPr>
          <a:xfrm>
            <a:off x="258763" y="219075"/>
            <a:ext cx="6340475" cy="4756150"/>
          </a:xfrm>
        </p:spPr>
      </p:sp>
      <p:sp>
        <p:nvSpPr>
          <p:cNvPr id="15363"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Grp="1" noChangeArrowheads="1"/>
          </p:cNvSpPr>
          <p:nvPr>
            <p:ph type="sldNum" sz="quarter" idx="5"/>
          </p:nvPr>
        </p:nvSpPr>
        <p:spPr>
          <a:ln/>
        </p:spPr>
        <p:txBody>
          <a:bodyPr/>
          <a:lstStyle/>
          <a:p>
            <a:r>
              <a:rPr lang="de-DE" altLang="de-DE" dirty="0"/>
              <a:t>Seite </a:t>
            </a:r>
            <a:fld id="{6DECE6C0-BE37-44C2-912D-EE73BE794038}" type="slidenum">
              <a:rPr lang="de-DE" altLang="de-DE"/>
              <a:pPr/>
              <a:t>3</a:t>
            </a:fld>
            <a:endParaRPr lang="de-DE" altLang="de-DE" dirty="0"/>
          </a:p>
        </p:txBody>
      </p:sp>
      <p:sp>
        <p:nvSpPr>
          <p:cNvPr id="15362" name="Rectangle 2"/>
          <p:cNvSpPr>
            <a:spLocks noGrp="1" noRot="1" noChangeAspect="1" noChangeArrowheads="1" noTextEdit="1"/>
          </p:cNvSpPr>
          <p:nvPr>
            <p:ph type="sldImg"/>
          </p:nvPr>
        </p:nvSpPr>
        <p:spPr>
          <a:xfrm>
            <a:off x="258763" y="219075"/>
            <a:ext cx="6340475" cy="4756150"/>
          </a:xfrm>
        </p:spPr>
      </p:sp>
      <p:sp>
        <p:nvSpPr>
          <p:cNvPr id="15363"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Grp="1" noChangeArrowheads="1"/>
          </p:cNvSpPr>
          <p:nvPr>
            <p:ph type="sldNum" sz="quarter" idx="5"/>
          </p:nvPr>
        </p:nvSpPr>
        <p:spPr>
          <a:ln/>
        </p:spPr>
        <p:txBody>
          <a:bodyPr/>
          <a:lstStyle/>
          <a:p>
            <a:r>
              <a:rPr lang="de-DE" altLang="de-DE" dirty="0"/>
              <a:t>Seite </a:t>
            </a:r>
            <a:fld id="{6DECE6C0-BE37-44C2-912D-EE73BE794038}" type="slidenum">
              <a:rPr lang="de-DE" altLang="de-DE"/>
              <a:pPr/>
              <a:t>4</a:t>
            </a:fld>
            <a:endParaRPr lang="de-DE" altLang="de-DE" dirty="0"/>
          </a:p>
        </p:txBody>
      </p:sp>
      <p:sp>
        <p:nvSpPr>
          <p:cNvPr id="15362" name="Rectangle 2"/>
          <p:cNvSpPr>
            <a:spLocks noGrp="1" noRot="1" noChangeAspect="1" noChangeArrowheads="1" noTextEdit="1"/>
          </p:cNvSpPr>
          <p:nvPr>
            <p:ph type="sldImg"/>
          </p:nvPr>
        </p:nvSpPr>
        <p:spPr>
          <a:xfrm>
            <a:off x="258763" y="219075"/>
            <a:ext cx="6340475" cy="4756150"/>
          </a:xfrm>
        </p:spPr>
      </p:sp>
      <p:sp>
        <p:nvSpPr>
          <p:cNvPr id="15363"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Grp="1" noChangeArrowheads="1"/>
          </p:cNvSpPr>
          <p:nvPr>
            <p:ph type="sldNum" sz="quarter" idx="5"/>
          </p:nvPr>
        </p:nvSpPr>
        <p:spPr>
          <a:ln/>
        </p:spPr>
        <p:txBody>
          <a:bodyPr/>
          <a:lstStyle/>
          <a:p>
            <a:r>
              <a:rPr lang="de-DE" altLang="de-DE" dirty="0"/>
              <a:t>Seite </a:t>
            </a:r>
            <a:fld id="{6DECE6C0-BE37-44C2-912D-EE73BE794038}" type="slidenum">
              <a:rPr lang="de-DE" altLang="de-DE"/>
              <a:pPr/>
              <a:t>5</a:t>
            </a:fld>
            <a:endParaRPr lang="de-DE" altLang="de-DE" dirty="0"/>
          </a:p>
        </p:txBody>
      </p:sp>
      <p:sp>
        <p:nvSpPr>
          <p:cNvPr id="15362" name="Rectangle 2"/>
          <p:cNvSpPr>
            <a:spLocks noGrp="1" noRot="1" noChangeAspect="1" noChangeArrowheads="1" noTextEdit="1"/>
          </p:cNvSpPr>
          <p:nvPr>
            <p:ph type="sldImg"/>
          </p:nvPr>
        </p:nvSpPr>
        <p:spPr>
          <a:xfrm>
            <a:off x="258763" y="219075"/>
            <a:ext cx="6340475" cy="4756150"/>
          </a:xfrm>
        </p:spPr>
      </p:sp>
      <p:sp>
        <p:nvSpPr>
          <p:cNvPr id="15363"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Grp="1" noChangeArrowheads="1"/>
          </p:cNvSpPr>
          <p:nvPr>
            <p:ph type="sldNum" sz="quarter" idx="5"/>
          </p:nvPr>
        </p:nvSpPr>
        <p:spPr>
          <a:ln/>
        </p:spPr>
        <p:txBody>
          <a:bodyPr/>
          <a:lstStyle/>
          <a:p>
            <a:r>
              <a:rPr lang="de-DE" altLang="de-DE" dirty="0"/>
              <a:t>Seite </a:t>
            </a:r>
            <a:fld id="{6DECE6C0-BE37-44C2-912D-EE73BE794038}" type="slidenum">
              <a:rPr lang="de-DE" altLang="de-DE"/>
              <a:pPr/>
              <a:t>6</a:t>
            </a:fld>
            <a:endParaRPr lang="de-DE" altLang="de-DE" dirty="0"/>
          </a:p>
        </p:txBody>
      </p:sp>
      <p:sp>
        <p:nvSpPr>
          <p:cNvPr id="15362" name="Rectangle 2"/>
          <p:cNvSpPr>
            <a:spLocks noGrp="1" noRot="1" noChangeAspect="1" noChangeArrowheads="1" noTextEdit="1"/>
          </p:cNvSpPr>
          <p:nvPr>
            <p:ph type="sldImg"/>
          </p:nvPr>
        </p:nvSpPr>
        <p:spPr>
          <a:xfrm>
            <a:off x="258763" y="219075"/>
            <a:ext cx="6340475" cy="4756150"/>
          </a:xfrm>
        </p:spPr>
      </p:sp>
      <p:sp>
        <p:nvSpPr>
          <p:cNvPr id="15363"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Grp="1" noChangeArrowheads="1"/>
          </p:cNvSpPr>
          <p:nvPr>
            <p:ph type="sldNum" sz="quarter" idx="5"/>
          </p:nvPr>
        </p:nvSpPr>
        <p:spPr>
          <a:ln/>
        </p:spPr>
        <p:txBody>
          <a:bodyPr/>
          <a:lstStyle/>
          <a:p>
            <a:r>
              <a:rPr lang="de-DE" altLang="de-DE" dirty="0"/>
              <a:t>Seite </a:t>
            </a:r>
            <a:fld id="{6DECE6C0-BE37-44C2-912D-EE73BE794038}" type="slidenum">
              <a:rPr lang="de-DE" altLang="de-DE"/>
              <a:pPr/>
              <a:t>7</a:t>
            </a:fld>
            <a:endParaRPr lang="de-DE" altLang="de-DE" dirty="0"/>
          </a:p>
        </p:txBody>
      </p:sp>
      <p:sp>
        <p:nvSpPr>
          <p:cNvPr id="15362" name="Rectangle 2"/>
          <p:cNvSpPr>
            <a:spLocks noGrp="1" noRot="1" noChangeAspect="1" noChangeArrowheads="1" noTextEdit="1"/>
          </p:cNvSpPr>
          <p:nvPr>
            <p:ph type="sldImg"/>
          </p:nvPr>
        </p:nvSpPr>
        <p:spPr>
          <a:xfrm>
            <a:off x="258763" y="219075"/>
            <a:ext cx="6340475" cy="4756150"/>
          </a:xfrm>
        </p:spPr>
      </p:sp>
      <p:sp>
        <p:nvSpPr>
          <p:cNvPr id="15363"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Grp="1" noChangeArrowheads="1"/>
          </p:cNvSpPr>
          <p:nvPr>
            <p:ph type="sldNum" sz="quarter" idx="5"/>
          </p:nvPr>
        </p:nvSpPr>
        <p:spPr>
          <a:ln/>
        </p:spPr>
        <p:txBody>
          <a:bodyPr/>
          <a:lstStyle/>
          <a:p>
            <a:r>
              <a:rPr lang="de-DE" altLang="de-DE" dirty="0"/>
              <a:t>Seite </a:t>
            </a:r>
            <a:fld id="{6DECE6C0-BE37-44C2-912D-EE73BE794038}" type="slidenum">
              <a:rPr lang="de-DE" altLang="de-DE"/>
              <a:pPr/>
              <a:t>8</a:t>
            </a:fld>
            <a:endParaRPr lang="de-DE" altLang="de-DE" dirty="0"/>
          </a:p>
        </p:txBody>
      </p:sp>
      <p:sp>
        <p:nvSpPr>
          <p:cNvPr id="15362" name="Rectangle 2"/>
          <p:cNvSpPr>
            <a:spLocks noGrp="1" noRot="1" noChangeAspect="1" noChangeArrowheads="1" noTextEdit="1"/>
          </p:cNvSpPr>
          <p:nvPr>
            <p:ph type="sldImg"/>
          </p:nvPr>
        </p:nvSpPr>
        <p:spPr>
          <a:xfrm>
            <a:off x="258763" y="219075"/>
            <a:ext cx="6340475" cy="4756150"/>
          </a:xfrm>
        </p:spPr>
      </p:sp>
      <p:sp>
        <p:nvSpPr>
          <p:cNvPr id="15363"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Grp="1" noChangeArrowheads="1"/>
          </p:cNvSpPr>
          <p:nvPr>
            <p:ph type="sldNum" sz="quarter" idx="5"/>
          </p:nvPr>
        </p:nvSpPr>
        <p:spPr>
          <a:ln/>
        </p:spPr>
        <p:txBody>
          <a:bodyPr/>
          <a:lstStyle/>
          <a:p>
            <a:r>
              <a:rPr lang="de-DE" altLang="de-DE" dirty="0"/>
              <a:t>Seite </a:t>
            </a:r>
            <a:fld id="{6DECE6C0-BE37-44C2-912D-EE73BE794038}" type="slidenum">
              <a:rPr lang="de-DE" altLang="de-DE"/>
              <a:pPr/>
              <a:t>9</a:t>
            </a:fld>
            <a:endParaRPr lang="de-DE" altLang="de-DE" dirty="0"/>
          </a:p>
        </p:txBody>
      </p:sp>
      <p:sp>
        <p:nvSpPr>
          <p:cNvPr id="15362" name="Rectangle 2"/>
          <p:cNvSpPr>
            <a:spLocks noGrp="1" noRot="1" noChangeAspect="1" noChangeArrowheads="1" noTextEdit="1"/>
          </p:cNvSpPr>
          <p:nvPr>
            <p:ph type="sldImg"/>
          </p:nvPr>
        </p:nvSpPr>
        <p:spPr>
          <a:xfrm>
            <a:off x="258763" y="219075"/>
            <a:ext cx="6340475" cy="4756150"/>
          </a:xfrm>
        </p:spPr>
      </p:sp>
      <p:sp>
        <p:nvSpPr>
          <p:cNvPr id="15363" name="Rectangle 3"/>
          <p:cNvSpPr>
            <a:spLocks noGrp="1" noChangeArrowheads="1"/>
          </p:cNvSpPr>
          <p:nvPr>
            <p:ph type="body" idx="1"/>
          </p:nvPr>
        </p:nvSpPr>
        <p:spPr/>
        <p:txBody>
          <a:bodyPr/>
          <a:lstStyle/>
          <a:p>
            <a:endParaRPr lang="de-DE" altLang="de-DE"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11188" y="2133600"/>
            <a:ext cx="7921625" cy="1295400"/>
          </a:xfrm>
        </p:spPr>
        <p:txBody>
          <a:bodyPr tIns="46800" bIns="45720"/>
          <a:lstStyle>
            <a:lvl1pPr>
              <a:defRPr sz="2500"/>
            </a:lvl1pPr>
          </a:lstStyle>
          <a:p>
            <a:pPr lvl="0"/>
            <a:r>
              <a:rPr lang="de-DE" altLang="de-DE" noProof="0" smtClean="0"/>
              <a:t>Titelmasterformat durch Klicken bearbeiten</a:t>
            </a:r>
          </a:p>
        </p:txBody>
      </p:sp>
      <p:sp>
        <p:nvSpPr>
          <p:cNvPr id="5123" name="Rectangle 3"/>
          <p:cNvSpPr>
            <a:spLocks noGrp="1" noChangeArrowheads="1"/>
          </p:cNvSpPr>
          <p:nvPr>
            <p:ph type="subTitle" idx="1"/>
          </p:nvPr>
        </p:nvSpPr>
        <p:spPr>
          <a:xfrm>
            <a:off x="611188" y="3573463"/>
            <a:ext cx="7921625" cy="792162"/>
          </a:xfrm>
        </p:spPr>
        <p:txBody>
          <a:bodyPr/>
          <a:lstStyle>
            <a:lvl1pPr>
              <a:defRPr sz="900"/>
            </a:lvl1pPr>
          </a:lstStyle>
          <a:p>
            <a:pPr lvl="0"/>
            <a:r>
              <a:rPr lang="de-DE" altLang="de-DE" noProof="0" smtClean="0"/>
              <a:t>Formatvorlage des Untertitelmasters durch Klicken bearbeiten</a:t>
            </a:r>
          </a:p>
        </p:txBody>
      </p:sp>
      <p:sp>
        <p:nvSpPr>
          <p:cNvPr id="5129" name="Line 9"/>
          <p:cNvSpPr>
            <a:spLocks noChangeShapeType="1"/>
          </p:cNvSpPr>
          <p:nvPr/>
        </p:nvSpPr>
        <p:spPr bwMode="auto">
          <a:xfrm>
            <a:off x="611188" y="1484313"/>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5130" name="Line 10"/>
          <p:cNvSpPr>
            <a:spLocks noChangeShapeType="1"/>
          </p:cNvSpPr>
          <p:nvPr/>
        </p:nvSpPr>
        <p:spPr bwMode="auto">
          <a:xfrm>
            <a:off x="611188" y="6524625"/>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pic>
        <p:nvPicPr>
          <p:cNvPr id="5132" name="Picture 12" descr="Logo_SBB_3c_ohneTransparenz"/>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43550" y="0"/>
            <a:ext cx="3600450" cy="12255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7159600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Tree>
    <p:extLst>
      <p:ext uri="{BB962C8B-B14F-4D97-AF65-F5344CB8AC3E}">
        <p14:creationId xmlns:p14="http://schemas.microsoft.com/office/powerpoint/2010/main" val="13966877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11188" y="1700213"/>
            <a:ext cx="3884612"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700213"/>
            <a:ext cx="3884613"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601283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85313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492895"/>
            <a:ext cx="4040188" cy="363326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Textplatzhalter 4"/>
          <p:cNvSpPr>
            <a:spLocks noGrp="1"/>
          </p:cNvSpPr>
          <p:nvPr>
            <p:ph type="body" sz="quarter" idx="3"/>
          </p:nvPr>
        </p:nvSpPr>
        <p:spPr>
          <a:xfrm>
            <a:off x="4645025" y="185313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492895"/>
            <a:ext cx="4041775" cy="363326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97815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141182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904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11188" y="476250"/>
            <a:ext cx="5689600" cy="100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altLang="de-DE" smtClean="0"/>
              <a:t>Titelmasterformat durch Klicken bearbeiten</a:t>
            </a:r>
          </a:p>
        </p:txBody>
      </p:sp>
      <p:sp>
        <p:nvSpPr>
          <p:cNvPr id="1027" name="Rectangle 3"/>
          <p:cNvSpPr>
            <a:spLocks noGrp="1" noChangeArrowheads="1"/>
          </p:cNvSpPr>
          <p:nvPr>
            <p:ph type="body" idx="1"/>
          </p:nvPr>
        </p:nvSpPr>
        <p:spPr bwMode="auto">
          <a:xfrm>
            <a:off x="611188" y="1700213"/>
            <a:ext cx="7921625"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45720" numCol="1" anchor="t" anchorCtr="0" compatLnSpc="1">
            <a:prstTxWarp prst="textNoShape">
              <a:avLst/>
            </a:prstTxWarp>
          </a:bodyPr>
          <a:lstStyle/>
          <a:p>
            <a:pPr lvl="0"/>
            <a:r>
              <a:rPr lang="de-DE" altLang="de-DE" dirty="0" smtClean="0"/>
              <a:t>Textmasterformate durch Klicken bearbeiten</a:t>
            </a:r>
          </a:p>
          <a:p>
            <a:pPr lvl="1"/>
            <a:r>
              <a:rPr lang="de-DE" altLang="de-DE" dirty="0" smtClean="0"/>
              <a:t>Zweite Ebene</a:t>
            </a:r>
          </a:p>
          <a:p>
            <a:pPr lvl="2"/>
            <a:r>
              <a:rPr lang="de-DE" altLang="de-DE" dirty="0" smtClean="0"/>
              <a:t>Dritte Ebene</a:t>
            </a:r>
          </a:p>
          <a:p>
            <a:pPr lvl="3"/>
            <a:r>
              <a:rPr lang="de-DE" altLang="de-DE" dirty="0" smtClean="0"/>
              <a:t>Vierte Ebene</a:t>
            </a:r>
          </a:p>
          <a:p>
            <a:pPr lvl="4"/>
            <a:r>
              <a:rPr lang="de-DE" altLang="de-DE" dirty="0" smtClean="0"/>
              <a:t>Fünfte Ebene</a:t>
            </a:r>
          </a:p>
        </p:txBody>
      </p:sp>
      <p:sp>
        <p:nvSpPr>
          <p:cNvPr id="1032" name="Line 8"/>
          <p:cNvSpPr>
            <a:spLocks noChangeShapeType="1"/>
          </p:cNvSpPr>
          <p:nvPr/>
        </p:nvSpPr>
        <p:spPr bwMode="auto">
          <a:xfrm>
            <a:off x="611188" y="6524625"/>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1033" name="Line 9"/>
          <p:cNvSpPr>
            <a:spLocks noChangeShapeType="1"/>
          </p:cNvSpPr>
          <p:nvPr/>
        </p:nvSpPr>
        <p:spPr bwMode="auto">
          <a:xfrm>
            <a:off x="611188" y="1484313"/>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pic>
        <p:nvPicPr>
          <p:cNvPr id="1036" name="Picture 12" descr="Logo_SBB_3c_small"/>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623050" y="0"/>
            <a:ext cx="2520950" cy="971550"/>
          </a:xfrm>
          <a:prstGeom prst="rect">
            <a:avLst/>
          </a:prstGeom>
          <a:noFill/>
          <a:extLst>
            <a:ext uri="{909E8E84-426E-40DD-AFC4-6F175D3DCCD1}">
              <a14:hiddenFill xmlns:a14="http://schemas.microsoft.com/office/drawing/2010/main">
                <a:solidFill>
                  <a:srgbClr val="FFFFFF"/>
                </a:solidFill>
              </a14:hiddenFill>
            </a:ext>
          </a:extLst>
        </p:spPr>
      </p:pic>
      <p:sp>
        <p:nvSpPr>
          <p:cNvPr id="11" name="Fußzeilenplatzhalter 5"/>
          <p:cNvSpPr txBox="1">
            <a:spLocks/>
          </p:cNvSpPr>
          <p:nvPr/>
        </p:nvSpPr>
        <p:spPr>
          <a:xfrm>
            <a:off x="611188" y="6525344"/>
            <a:ext cx="3672780" cy="217488"/>
          </a:xfrm>
          <a:prstGeom prst="rect">
            <a:avLst/>
          </a:prstGeom>
        </p:spPr>
        <p:txBody>
          <a:bodyPr lIns="0" rIns="0"/>
          <a:lstStyle>
            <a:defPPr>
              <a:defRPr lang="de-DE"/>
            </a:defPPr>
            <a:lvl1pPr algn="ctr" rtl="0" fontAlgn="base">
              <a:spcBef>
                <a:spcPct val="0"/>
              </a:spcBef>
              <a:spcAft>
                <a:spcPct val="0"/>
              </a:spcAft>
              <a:defRPr sz="1400" kern="1200">
                <a:solidFill>
                  <a:schemeClr val="tx1"/>
                </a:solidFill>
                <a:latin typeface="Arial" pitchFamily="34" charset="0"/>
                <a:ea typeface="+mn-ea"/>
                <a:cs typeface="Arial" pitchFamily="34" charset="0"/>
              </a:defRPr>
            </a:lvl1pPr>
            <a:lvl2pPr marL="457200" algn="ctr" rtl="0" fontAlgn="base">
              <a:spcBef>
                <a:spcPct val="0"/>
              </a:spcBef>
              <a:spcAft>
                <a:spcPct val="0"/>
              </a:spcAft>
              <a:defRPr sz="1400" kern="1200">
                <a:solidFill>
                  <a:schemeClr val="tx1"/>
                </a:solidFill>
                <a:latin typeface="Arial" pitchFamily="34" charset="0"/>
                <a:ea typeface="+mn-ea"/>
                <a:cs typeface="Arial" pitchFamily="34" charset="0"/>
              </a:defRPr>
            </a:lvl2pPr>
            <a:lvl3pPr marL="914400" algn="ctr" rtl="0" fontAlgn="base">
              <a:spcBef>
                <a:spcPct val="0"/>
              </a:spcBef>
              <a:spcAft>
                <a:spcPct val="0"/>
              </a:spcAft>
              <a:defRPr sz="1400" kern="1200">
                <a:solidFill>
                  <a:schemeClr val="tx1"/>
                </a:solidFill>
                <a:latin typeface="Arial" pitchFamily="34" charset="0"/>
                <a:ea typeface="+mn-ea"/>
                <a:cs typeface="Arial" pitchFamily="34" charset="0"/>
              </a:defRPr>
            </a:lvl3pPr>
            <a:lvl4pPr marL="1371600" algn="ctr" rtl="0" fontAlgn="base">
              <a:spcBef>
                <a:spcPct val="0"/>
              </a:spcBef>
              <a:spcAft>
                <a:spcPct val="0"/>
              </a:spcAft>
              <a:defRPr sz="1400" kern="1200">
                <a:solidFill>
                  <a:schemeClr val="tx1"/>
                </a:solidFill>
                <a:latin typeface="Arial" pitchFamily="34" charset="0"/>
                <a:ea typeface="+mn-ea"/>
                <a:cs typeface="Arial" pitchFamily="34" charset="0"/>
              </a:defRPr>
            </a:lvl4pPr>
            <a:lvl5pPr marL="1828800" algn="ctr" rtl="0" fontAlgn="base">
              <a:spcBef>
                <a:spcPct val="0"/>
              </a:spcBef>
              <a:spcAft>
                <a:spcPct val="0"/>
              </a:spcAft>
              <a:defRPr sz="1400" kern="1200">
                <a:solidFill>
                  <a:schemeClr val="tx1"/>
                </a:solidFill>
                <a:latin typeface="Arial" pitchFamily="34" charset="0"/>
                <a:ea typeface="+mn-ea"/>
                <a:cs typeface="Arial" pitchFamily="34" charset="0"/>
              </a:defRPr>
            </a:lvl5pPr>
            <a:lvl6pPr marL="2286000" algn="l" defTabSz="914400" rtl="0" eaLnBrk="1" latinLnBrk="0" hangingPunct="1">
              <a:defRPr sz="1400" kern="1200">
                <a:solidFill>
                  <a:schemeClr val="tx1"/>
                </a:solidFill>
                <a:latin typeface="Arial" pitchFamily="34" charset="0"/>
                <a:ea typeface="+mn-ea"/>
                <a:cs typeface="Arial" pitchFamily="34" charset="0"/>
              </a:defRPr>
            </a:lvl6pPr>
            <a:lvl7pPr marL="2743200" algn="l" defTabSz="914400" rtl="0" eaLnBrk="1" latinLnBrk="0" hangingPunct="1">
              <a:defRPr sz="1400" kern="1200">
                <a:solidFill>
                  <a:schemeClr val="tx1"/>
                </a:solidFill>
                <a:latin typeface="Arial" pitchFamily="34" charset="0"/>
                <a:ea typeface="+mn-ea"/>
                <a:cs typeface="Arial" pitchFamily="34" charset="0"/>
              </a:defRPr>
            </a:lvl7pPr>
            <a:lvl8pPr marL="3200400" algn="l" defTabSz="914400" rtl="0" eaLnBrk="1" latinLnBrk="0" hangingPunct="1">
              <a:defRPr sz="1400" kern="1200">
                <a:solidFill>
                  <a:schemeClr val="tx1"/>
                </a:solidFill>
                <a:latin typeface="Arial" pitchFamily="34" charset="0"/>
                <a:ea typeface="+mn-ea"/>
                <a:cs typeface="Arial" pitchFamily="34" charset="0"/>
              </a:defRPr>
            </a:lvl8pPr>
            <a:lvl9pPr marL="3657600" algn="l" defTabSz="914400" rtl="0" eaLnBrk="1" latinLnBrk="0" hangingPunct="1">
              <a:defRPr sz="1400" kern="1200">
                <a:solidFill>
                  <a:schemeClr val="tx1"/>
                </a:solidFill>
                <a:latin typeface="Arial" pitchFamily="34" charset="0"/>
                <a:ea typeface="+mn-ea"/>
                <a:cs typeface="Arial" pitchFamily="34" charset="0"/>
              </a:defRPr>
            </a:lvl9pPr>
          </a:lstStyle>
          <a:p>
            <a:pPr algn="l"/>
            <a:endParaRPr lang="de-DE" altLang="de-DE" sz="8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iming>
    <p:tnLst>
      <p:par>
        <p:cTn id="1" dur="indefinite" restart="never" nodeType="tmRoot"/>
      </p:par>
    </p:tnLst>
  </p:timing>
  <p:hf sldNum="0" hdr="0" dt="0"/>
  <p:txStyles>
    <p:titleStyle>
      <a:lvl1pPr algn="l" rtl="0" eaLnBrk="1" fontAlgn="base" hangingPunct="1">
        <a:spcBef>
          <a:spcPct val="0"/>
        </a:spcBef>
        <a:spcAft>
          <a:spcPct val="0"/>
        </a:spcAft>
        <a:defRPr sz="1600" b="1">
          <a:solidFill>
            <a:schemeClr val="tx1"/>
          </a:solidFill>
          <a:latin typeface="+mj-lt"/>
          <a:ea typeface="+mj-ea"/>
          <a:cs typeface="+mj-cs"/>
        </a:defRPr>
      </a:lvl1pPr>
      <a:lvl2pPr algn="l" rtl="0" eaLnBrk="1" fontAlgn="base" hangingPunct="1">
        <a:spcBef>
          <a:spcPct val="0"/>
        </a:spcBef>
        <a:spcAft>
          <a:spcPct val="0"/>
        </a:spcAft>
        <a:defRPr sz="1600" b="1">
          <a:solidFill>
            <a:schemeClr val="tx1"/>
          </a:solidFill>
          <a:latin typeface="Arial" pitchFamily="34" charset="0"/>
          <a:cs typeface="Arial" pitchFamily="34" charset="0"/>
        </a:defRPr>
      </a:lvl2pPr>
      <a:lvl3pPr algn="l" rtl="0" eaLnBrk="1" fontAlgn="base" hangingPunct="1">
        <a:spcBef>
          <a:spcPct val="0"/>
        </a:spcBef>
        <a:spcAft>
          <a:spcPct val="0"/>
        </a:spcAft>
        <a:defRPr sz="1600" b="1">
          <a:solidFill>
            <a:schemeClr val="tx1"/>
          </a:solidFill>
          <a:latin typeface="Arial" pitchFamily="34" charset="0"/>
          <a:cs typeface="Arial" pitchFamily="34" charset="0"/>
        </a:defRPr>
      </a:lvl3pPr>
      <a:lvl4pPr algn="l" rtl="0" eaLnBrk="1" fontAlgn="base" hangingPunct="1">
        <a:spcBef>
          <a:spcPct val="0"/>
        </a:spcBef>
        <a:spcAft>
          <a:spcPct val="0"/>
        </a:spcAft>
        <a:defRPr sz="1600" b="1">
          <a:solidFill>
            <a:schemeClr val="tx1"/>
          </a:solidFill>
          <a:latin typeface="Arial" pitchFamily="34" charset="0"/>
          <a:cs typeface="Arial" pitchFamily="34" charset="0"/>
        </a:defRPr>
      </a:lvl4pPr>
      <a:lvl5pPr algn="l" rtl="0" eaLnBrk="1" fontAlgn="base" hangingPunct="1">
        <a:spcBef>
          <a:spcPct val="0"/>
        </a:spcBef>
        <a:spcAft>
          <a:spcPct val="0"/>
        </a:spcAft>
        <a:defRPr sz="1600" b="1">
          <a:solidFill>
            <a:schemeClr val="tx1"/>
          </a:solidFill>
          <a:latin typeface="Arial" pitchFamily="34" charset="0"/>
          <a:cs typeface="Arial" pitchFamily="34" charset="0"/>
        </a:defRPr>
      </a:lvl5pPr>
      <a:lvl6pPr marL="457200" algn="l" rtl="0" eaLnBrk="1" fontAlgn="base" hangingPunct="1">
        <a:spcBef>
          <a:spcPct val="0"/>
        </a:spcBef>
        <a:spcAft>
          <a:spcPct val="0"/>
        </a:spcAft>
        <a:defRPr sz="1600" b="1">
          <a:solidFill>
            <a:schemeClr val="tx1"/>
          </a:solidFill>
          <a:latin typeface="Arial" pitchFamily="34" charset="0"/>
          <a:cs typeface="Arial" pitchFamily="34" charset="0"/>
        </a:defRPr>
      </a:lvl6pPr>
      <a:lvl7pPr marL="914400" algn="l" rtl="0" eaLnBrk="1" fontAlgn="base" hangingPunct="1">
        <a:spcBef>
          <a:spcPct val="0"/>
        </a:spcBef>
        <a:spcAft>
          <a:spcPct val="0"/>
        </a:spcAft>
        <a:defRPr sz="1600" b="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1600" b="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1600" b="1">
          <a:solidFill>
            <a:schemeClr val="tx1"/>
          </a:solidFill>
          <a:latin typeface="Arial" pitchFamily="34" charset="0"/>
          <a:cs typeface="Arial" pitchFamily="34" charset="0"/>
        </a:defRPr>
      </a:lvl9pPr>
    </p:titleStyle>
    <p:bodyStyle>
      <a:lvl1pPr algn="l" rtl="0" eaLnBrk="1" fontAlgn="base" hangingPunct="1">
        <a:spcBef>
          <a:spcPct val="10000"/>
        </a:spcBef>
        <a:spcAft>
          <a:spcPct val="0"/>
        </a:spcAft>
        <a:defRPr sz="1500">
          <a:solidFill>
            <a:schemeClr val="tx1"/>
          </a:solidFill>
          <a:latin typeface="+mn-lt"/>
          <a:ea typeface="+mn-ea"/>
          <a:cs typeface="+mn-cs"/>
        </a:defRPr>
      </a:lvl1pPr>
      <a:lvl2pPr marL="179388" indent="-177800" algn="l" rtl="0" eaLnBrk="1" fontAlgn="base" hangingPunct="1">
        <a:spcBef>
          <a:spcPct val="10000"/>
        </a:spcBef>
        <a:spcAft>
          <a:spcPct val="0"/>
        </a:spcAft>
        <a:buSzPct val="90000"/>
        <a:buFont typeface="Wingdings" pitchFamily="2" charset="2"/>
        <a:buChar char="§"/>
        <a:defRPr sz="1500">
          <a:solidFill>
            <a:schemeClr val="tx1"/>
          </a:solidFill>
          <a:latin typeface="+mn-lt"/>
          <a:cs typeface="+mn-cs"/>
        </a:defRPr>
      </a:lvl2pPr>
      <a:lvl3pPr marL="358775" indent="-177800" algn="l" rtl="0" eaLnBrk="1" fontAlgn="base" hangingPunct="1">
        <a:spcBef>
          <a:spcPct val="10000"/>
        </a:spcBef>
        <a:spcAft>
          <a:spcPct val="0"/>
        </a:spcAft>
        <a:buFont typeface="Arial" pitchFamily="34" charset="0"/>
        <a:buChar char="‒"/>
        <a:defRPr sz="1500">
          <a:solidFill>
            <a:schemeClr val="tx1"/>
          </a:solidFill>
          <a:latin typeface="+mn-lt"/>
          <a:cs typeface="+mn-cs"/>
        </a:defRPr>
      </a:lvl3pPr>
      <a:lvl4pPr marL="538163" indent="-177800" algn="l" rtl="0" eaLnBrk="1" fontAlgn="base" hangingPunct="1">
        <a:spcBef>
          <a:spcPct val="10000"/>
        </a:spcBef>
        <a:spcAft>
          <a:spcPct val="0"/>
        </a:spcAft>
        <a:buSzPct val="90000"/>
        <a:buFont typeface="Wingdings" pitchFamily="2" charset="2"/>
        <a:buChar char="§"/>
        <a:defRPr sz="1500">
          <a:solidFill>
            <a:schemeClr val="tx1"/>
          </a:solidFill>
          <a:latin typeface="+mn-lt"/>
          <a:cs typeface="+mn-cs"/>
        </a:defRPr>
      </a:lvl4pPr>
      <a:lvl5pPr marL="717550" indent="-177800" algn="l" rtl="0" eaLnBrk="1" fontAlgn="base" hangingPunct="1">
        <a:spcBef>
          <a:spcPct val="10000"/>
        </a:spcBef>
        <a:spcAft>
          <a:spcPct val="0"/>
        </a:spcAft>
        <a:buFont typeface="Arial" pitchFamily="34" charset="0"/>
        <a:buChar char="‒"/>
        <a:defRPr sz="1500">
          <a:solidFill>
            <a:schemeClr val="tx1"/>
          </a:solidFill>
          <a:latin typeface="+mn-lt"/>
          <a:cs typeface="+mn-cs"/>
        </a:defRPr>
      </a:lvl5pPr>
      <a:lvl6pPr marL="1174750" indent="-177800" algn="l" rtl="0" eaLnBrk="1" fontAlgn="base" hangingPunct="1">
        <a:spcBef>
          <a:spcPct val="10000"/>
        </a:spcBef>
        <a:spcAft>
          <a:spcPct val="0"/>
        </a:spcAft>
        <a:buFont typeface="Arial" pitchFamily="34" charset="0"/>
        <a:buChar char="‒"/>
        <a:defRPr sz="1500">
          <a:solidFill>
            <a:schemeClr val="tx1"/>
          </a:solidFill>
          <a:latin typeface="+mn-lt"/>
          <a:cs typeface="+mn-cs"/>
        </a:defRPr>
      </a:lvl6pPr>
      <a:lvl7pPr marL="1631950" indent="-177800" algn="l" rtl="0" eaLnBrk="1" fontAlgn="base" hangingPunct="1">
        <a:spcBef>
          <a:spcPct val="10000"/>
        </a:spcBef>
        <a:spcAft>
          <a:spcPct val="0"/>
        </a:spcAft>
        <a:buFont typeface="Arial" pitchFamily="34" charset="0"/>
        <a:buChar char="‒"/>
        <a:defRPr sz="1500">
          <a:solidFill>
            <a:schemeClr val="tx1"/>
          </a:solidFill>
          <a:latin typeface="+mn-lt"/>
          <a:cs typeface="+mn-cs"/>
        </a:defRPr>
      </a:lvl7pPr>
      <a:lvl8pPr marL="2089150" indent="-177800" algn="l" rtl="0" eaLnBrk="1" fontAlgn="base" hangingPunct="1">
        <a:spcBef>
          <a:spcPct val="10000"/>
        </a:spcBef>
        <a:spcAft>
          <a:spcPct val="0"/>
        </a:spcAft>
        <a:buFont typeface="Arial" pitchFamily="34" charset="0"/>
        <a:buChar char="‒"/>
        <a:defRPr sz="1500">
          <a:solidFill>
            <a:schemeClr val="tx1"/>
          </a:solidFill>
          <a:latin typeface="+mn-lt"/>
          <a:cs typeface="+mn-cs"/>
        </a:defRPr>
      </a:lvl8pPr>
      <a:lvl9pPr marL="2546350" indent="-177800" algn="l" rtl="0" eaLnBrk="1" fontAlgn="base" hangingPunct="1">
        <a:spcBef>
          <a:spcPct val="10000"/>
        </a:spcBef>
        <a:spcAft>
          <a:spcPct val="0"/>
        </a:spcAft>
        <a:buFont typeface="Arial" pitchFamily="34" charset="0"/>
        <a:buChar char="‒"/>
        <a:defRPr sz="1500">
          <a:solidFill>
            <a:schemeClr val="tx1"/>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christian.mathieu@sbb.spk-berlin.de"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taatsbibliothek-berlin.d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www.doctoral-programs.de/" TargetMode="Externa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51" name="Picture 15" descr="SBB_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5"/>
            <a:ext cx="9144000" cy="6878638"/>
          </a:xfrm>
          <a:prstGeom prst="rect">
            <a:avLst/>
          </a:prstGeom>
          <a:noFill/>
          <a:extLst>
            <a:ext uri="{909E8E84-426E-40DD-AFC4-6F175D3DCCD1}">
              <a14:hiddenFill xmlns:a14="http://schemas.microsoft.com/office/drawing/2010/main">
                <a:solidFill>
                  <a:srgbClr val="FFFFFF"/>
                </a:solidFill>
              </a14:hiddenFill>
            </a:ext>
          </a:extLst>
        </p:spPr>
      </p:pic>
      <p:pic>
        <p:nvPicPr>
          <p:cNvPr id="14352" name="Picture 16" descr="Logo_SBB_3c"/>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43550" y="0"/>
            <a:ext cx="3600450" cy="12255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title"/>
          </p:nvPr>
        </p:nvSpPr>
        <p:spPr>
          <a:xfrm>
            <a:off x="611188" y="980729"/>
            <a:ext cx="5689600" cy="288032"/>
          </a:xfrm>
        </p:spPr>
        <p:txBody>
          <a:bodyPr/>
          <a:lstStyle/>
          <a:p>
            <a:r>
              <a:rPr lang="de-DE" dirty="0" smtClean="0"/>
              <a:t>Modul 3: Bildrechte </a:t>
            </a:r>
            <a:r>
              <a:rPr lang="de-DE" b="0" dirty="0" smtClean="0"/>
              <a:t>(2 Stunden)</a:t>
            </a:r>
            <a:br>
              <a:rPr lang="de-DE" b="0" dirty="0" smtClean="0"/>
            </a:br>
            <a:r>
              <a:rPr lang="de-DE" dirty="0"/>
              <a:t/>
            </a:r>
            <a:br>
              <a:rPr lang="de-DE" dirty="0"/>
            </a:br>
            <a:r>
              <a:rPr lang="de-DE" dirty="0" smtClean="0"/>
              <a:t/>
            </a:r>
            <a:br>
              <a:rPr lang="de-DE" dirty="0" smtClean="0"/>
            </a:br>
            <a:endParaRPr lang="de-DE" altLang="de-DE" sz="1200" b="0" dirty="0"/>
          </a:p>
        </p:txBody>
      </p:sp>
      <p:sp>
        <p:nvSpPr>
          <p:cNvPr id="14341" name="Line 5"/>
          <p:cNvSpPr>
            <a:spLocks noChangeShapeType="1"/>
          </p:cNvSpPr>
          <p:nvPr/>
        </p:nvSpPr>
        <p:spPr bwMode="auto">
          <a:xfrm>
            <a:off x="611188" y="1484313"/>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14342" name="Line 6"/>
          <p:cNvSpPr>
            <a:spLocks noChangeShapeType="1"/>
          </p:cNvSpPr>
          <p:nvPr/>
        </p:nvSpPr>
        <p:spPr bwMode="auto">
          <a:xfrm>
            <a:off x="611188" y="6524625"/>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4" name="Inhaltsplatzhalter 3"/>
          <p:cNvSpPr>
            <a:spLocks noGrp="1"/>
          </p:cNvSpPr>
          <p:nvPr>
            <p:ph idx="1"/>
          </p:nvPr>
        </p:nvSpPr>
        <p:spPr/>
        <p:txBody>
          <a:bodyPr/>
          <a:lstStyle/>
          <a:p>
            <a:pPr marL="285750" indent="-285750">
              <a:lnSpc>
                <a:spcPct val="200000"/>
              </a:lnSpc>
              <a:spcBef>
                <a:spcPct val="100000"/>
              </a:spcBef>
              <a:buFont typeface="Arial" panose="020B0604020202020204" pitchFamily="34" charset="0"/>
              <a:buChar char="•"/>
            </a:pPr>
            <a:r>
              <a:rPr lang="de-DE" altLang="de-DE" sz="1600" dirty="0" smtClean="0"/>
              <a:t>Die große Unsicherheit – Bildrechte und (digitale) Kunstgeschichtsforschung </a:t>
            </a:r>
          </a:p>
          <a:p>
            <a:pPr marL="285750" indent="-285750">
              <a:lnSpc>
                <a:spcPct val="200000"/>
              </a:lnSpc>
              <a:spcBef>
                <a:spcPct val="100000"/>
              </a:spcBef>
              <a:buFont typeface="Arial" panose="020B0604020202020204" pitchFamily="34" charset="0"/>
              <a:buChar char="•"/>
            </a:pPr>
            <a:r>
              <a:rPr lang="de-DE" altLang="de-DE" sz="1600" dirty="0" smtClean="0"/>
              <a:t>Welche Bilder sind rechtlich geschützt ? (hier auch Themen Digitalisierung, Gemäldefotografie, Hausordnungen, Exkurs zum Recht am eigenen Bild)</a:t>
            </a:r>
            <a:endParaRPr lang="de-DE" altLang="de-DE" sz="1600" dirty="0"/>
          </a:p>
          <a:p>
            <a:pPr marL="285750" indent="-285750">
              <a:lnSpc>
                <a:spcPct val="200000"/>
              </a:lnSpc>
              <a:spcBef>
                <a:spcPct val="100000"/>
              </a:spcBef>
              <a:buFont typeface="Arial" panose="020B0604020202020204" pitchFamily="34" charset="0"/>
              <a:buChar char="•"/>
            </a:pPr>
            <a:r>
              <a:rPr lang="de-DE" altLang="de-DE" sz="1600" dirty="0" smtClean="0"/>
              <a:t>Grenzen des Urheberrechts: Fristen, Schranken, hier </a:t>
            </a:r>
            <a:r>
              <a:rPr lang="de-DE" altLang="de-DE" sz="1600" smtClean="0"/>
              <a:t>insbesondere </a:t>
            </a:r>
            <a:r>
              <a:rPr lang="de-DE" altLang="de-DE" sz="1600" smtClean="0"/>
              <a:t>Zitatrecht</a:t>
            </a:r>
            <a:r>
              <a:rPr lang="de-DE" altLang="de-DE" sz="1600" dirty="0" smtClean="0"/>
              <a:t>, Panoramafreiheit</a:t>
            </a:r>
          </a:p>
          <a:p>
            <a:pPr marL="285750" indent="-285750">
              <a:lnSpc>
                <a:spcPct val="200000"/>
              </a:lnSpc>
              <a:spcBef>
                <a:spcPct val="100000"/>
              </a:spcBef>
              <a:buFont typeface="Arial" panose="020B0604020202020204" pitchFamily="34" charset="0"/>
              <a:buChar char="•"/>
            </a:pPr>
            <a:r>
              <a:rPr lang="de-DE" altLang="de-DE" sz="1600" dirty="0" smtClean="0"/>
              <a:t>Vereinbarungen über die Nutzung, hier insbesondere Bildagenturen, Lizenzbedingungen, auch Creative </a:t>
            </a:r>
            <a:r>
              <a:rPr lang="de-DE" altLang="de-DE" sz="1600" dirty="0" err="1" smtClean="0"/>
              <a:t>Commons</a:t>
            </a:r>
            <a:endParaRPr lang="de-DE" altLang="de-DE" sz="1600" dirty="0" smtClean="0"/>
          </a:p>
          <a:p>
            <a:pPr marL="285750" indent="-285750">
              <a:lnSpc>
                <a:spcPct val="200000"/>
              </a:lnSpc>
              <a:spcBef>
                <a:spcPct val="100000"/>
              </a:spcBef>
              <a:buFont typeface="Arial" panose="020B0604020202020204" pitchFamily="34" charset="0"/>
              <a:buChar char="•"/>
            </a:pPr>
            <a:r>
              <a:rPr lang="de-DE" altLang="de-DE" sz="1600" dirty="0" smtClean="0"/>
              <a:t>Open GLAM – Wissenschaftlich relevante Bilder im Open Access</a:t>
            </a:r>
            <a:endParaRPr lang="de-DE" altLang="de-DE" sz="1600" dirty="0"/>
          </a:p>
          <a:p>
            <a:endParaRPr lang="de-DE" dirty="0"/>
          </a:p>
        </p:txBody>
      </p:sp>
    </p:spTree>
    <p:extLst>
      <p:ext uri="{BB962C8B-B14F-4D97-AF65-F5344CB8AC3E}">
        <p14:creationId xmlns:p14="http://schemas.microsoft.com/office/powerpoint/2010/main" val="7614007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title"/>
          </p:nvPr>
        </p:nvSpPr>
        <p:spPr>
          <a:xfrm>
            <a:off x="611188" y="980729"/>
            <a:ext cx="5689600" cy="288032"/>
          </a:xfrm>
        </p:spPr>
        <p:txBody>
          <a:bodyPr/>
          <a:lstStyle/>
          <a:p>
            <a:r>
              <a:rPr lang="de-DE" dirty="0" smtClean="0"/>
              <a:t>Modul 4: Forschungsdatenmanagement </a:t>
            </a:r>
            <a:r>
              <a:rPr lang="de-DE" b="0" dirty="0" smtClean="0"/>
              <a:t>(2 Stunden)</a:t>
            </a:r>
            <a:br>
              <a:rPr lang="de-DE" b="0" dirty="0" smtClean="0"/>
            </a:br>
            <a:r>
              <a:rPr lang="de-DE" dirty="0"/>
              <a:t/>
            </a:r>
            <a:br>
              <a:rPr lang="de-DE" dirty="0"/>
            </a:br>
            <a:r>
              <a:rPr lang="de-DE" dirty="0" smtClean="0"/>
              <a:t/>
            </a:r>
            <a:br>
              <a:rPr lang="de-DE" dirty="0" smtClean="0"/>
            </a:br>
            <a:endParaRPr lang="de-DE" altLang="de-DE" sz="1200" b="0" dirty="0"/>
          </a:p>
        </p:txBody>
      </p:sp>
      <p:sp>
        <p:nvSpPr>
          <p:cNvPr id="14341" name="Line 5"/>
          <p:cNvSpPr>
            <a:spLocks noChangeShapeType="1"/>
          </p:cNvSpPr>
          <p:nvPr/>
        </p:nvSpPr>
        <p:spPr bwMode="auto">
          <a:xfrm>
            <a:off x="611188" y="1484313"/>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14342" name="Line 6"/>
          <p:cNvSpPr>
            <a:spLocks noChangeShapeType="1"/>
          </p:cNvSpPr>
          <p:nvPr/>
        </p:nvSpPr>
        <p:spPr bwMode="auto">
          <a:xfrm>
            <a:off x="611188" y="6524625"/>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4" name="Inhaltsplatzhalter 3"/>
          <p:cNvSpPr>
            <a:spLocks noGrp="1"/>
          </p:cNvSpPr>
          <p:nvPr>
            <p:ph idx="1"/>
          </p:nvPr>
        </p:nvSpPr>
        <p:spPr/>
        <p:txBody>
          <a:bodyPr/>
          <a:lstStyle/>
          <a:p>
            <a:pPr marL="285750" indent="-285750">
              <a:lnSpc>
                <a:spcPct val="200000"/>
              </a:lnSpc>
              <a:spcBef>
                <a:spcPct val="100000"/>
              </a:spcBef>
              <a:buFont typeface="Arial" panose="020B0604020202020204" pitchFamily="34" charset="0"/>
              <a:buChar char="•"/>
            </a:pPr>
            <a:r>
              <a:rPr lang="de-DE" altLang="de-DE" dirty="0"/>
              <a:t>Zwischen guter wissenschaftlicher Praxis und Kosteneffizienz – </a:t>
            </a:r>
            <a:r>
              <a:rPr lang="de-DE" altLang="de-DE" dirty="0" smtClean="0"/>
              <a:t/>
            </a:r>
            <a:br>
              <a:rPr lang="de-DE" altLang="de-DE" dirty="0" smtClean="0"/>
            </a:br>
            <a:r>
              <a:rPr lang="de-DE" altLang="de-DE" dirty="0" smtClean="0"/>
              <a:t>Wissenschaftspolitische </a:t>
            </a:r>
            <a:r>
              <a:rPr lang="de-DE" altLang="de-DE" dirty="0"/>
              <a:t>Rahmenbedingen des Forschungsdatenmanagements</a:t>
            </a:r>
          </a:p>
          <a:p>
            <a:pPr marL="285750" indent="-285750">
              <a:lnSpc>
                <a:spcPct val="200000"/>
              </a:lnSpc>
              <a:spcBef>
                <a:spcPct val="100000"/>
              </a:spcBef>
              <a:buFont typeface="Arial" panose="020B0604020202020204" pitchFamily="34" charset="0"/>
              <a:buChar char="•"/>
            </a:pPr>
            <a:r>
              <a:rPr lang="de-DE" altLang="de-DE" dirty="0" smtClean="0"/>
              <a:t>Forschungsdaten verwalten und archivieren</a:t>
            </a:r>
            <a:endParaRPr lang="de-DE" altLang="de-DE" dirty="0"/>
          </a:p>
          <a:p>
            <a:pPr marL="285750" indent="-285750">
              <a:lnSpc>
                <a:spcPct val="200000"/>
              </a:lnSpc>
              <a:spcBef>
                <a:spcPct val="100000"/>
              </a:spcBef>
              <a:buFont typeface="Arial" panose="020B0604020202020204" pitchFamily="34" charset="0"/>
              <a:buChar char="•"/>
            </a:pPr>
            <a:r>
              <a:rPr lang="de-DE" altLang="de-DE" dirty="0" smtClean="0"/>
              <a:t>Forschungsdaten publizieren</a:t>
            </a:r>
            <a:endParaRPr lang="de-DE" altLang="de-DE" dirty="0"/>
          </a:p>
          <a:p>
            <a:pPr marL="285750" indent="-285750">
              <a:lnSpc>
                <a:spcPct val="200000"/>
              </a:lnSpc>
              <a:spcBef>
                <a:spcPct val="100000"/>
              </a:spcBef>
              <a:buFont typeface="Arial" panose="020B0604020202020204" pitchFamily="34" charset="0"/>
              <a:buChar char="•"/>
            </a:pPr>
            <a:r>
              <a:rPr lang="de-DE" altLang="de-DE" dirty="0"/>
              <a:t>Forschungsdaten und akademischer Reputationserwerb –</a:t>
            </a:r>
            <a:br>
              <a:rPr lang="de-DE" altLang="de-DE" dirty="0"/>
            </a:br>
            <a:r>
              <a:rPr lang="de-DE" altLang="de-DE" dirty="0"/>
              <a:t>Zum Strukturwandel der Wissenschaftskommunikation</a:t>
            </a:r>
            <a:r>
              <a:rPr lang="de-DE" altLang="de-DE" sz="1600" dirty="0"/>
              <a:t> </a:t>
            </a:r>
          </a:p>
          <a:p>
            <a:endParaRPr lang="de-DE" dirty="0"/>
          </a:p>
        </p:txBody>
      </p:sp>
    </p:spTree>
    <p:extLst>
      <p:ext uri="{BB962C8B-B14F-4D97-AF65-F5344CB8AC3E}">
        <p14:creationId xmlns:p14="http://schemas.microsoft.com/office/powerpoint/2010/main" val="22793017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title"/>
          </p:nvPr>
        </p:nvSpPr>
        <p:spPr/>
        <p:txBody>
          <a:bodyPr/>
          <a:lstStyle/>
          <a:p>
            <a:r>
              <a:rPr lang="de-DE" dirty="0"/>
              <a:t/>
            </a:r>
            <a:br>
              <a:rPr lang="de-DE" dirty="0"/>
            </a:br>
            <a:r>
              <a:rPr lang="de-DE" dirty="0" smtClean="0"/>
              <a:t/>
            </a:r>
            <a:br>
              <a:rPr lang="de-DE" dirty="0" smtClean="0"/>
            </a:br>
            <a:r>
              <a:rPr lang="de-DE" dirty="0"/>
              <a:t/>
            </a:r>
            <a:br>
              <a:rPr lang="de-DE" dirty="0"/>
            </a:br>
            <a:r>
              <a:rPr lang="de-DE" dirty="0" smtClean="0"/>
              <a:t/>
            </a:r>
            <a:br>
              <a:rPr lang="de-DE" dirty="0" smtClean="0"/>
            </a:br>
            <a:r>
              <a:rPr lang="de-DE" dirty="0"/>
              <a:t/>
            </a:r>
            <a:br>
              <a:rPr lang="de-DE" dirty="0"/>
            </a:br>
            <a:r>
              <a:rPr lang="de-DE" dirty="0" smtClean="0"/>
              <a:t/>
            </a:r>
            <a:br>
              <a:rPr lang="de-DE" dirty="0" smtClean="0"/>
            </a:br>
            <a:endParaRPr lang="de-DE" altLang="de-DE" sz="1200" b="0" dirty="0"/>
          </a:p>
        </p:txBody>
      </p:sp>
      <p:sp>
        <p:nvSpPr>
          <p:cNvPr id="5" name="Inhaltsplatzhalter 4"/>
          <p:cNvSpPr>
            <a:spLocks noGrp="1"/>
          </p:cNvSpPr>
          <p:nvPr>
            <p:ph idx="1"/>
          </p:nvPr>
        </p:nvSpPr>
        <p:spPr>
          <a:xfrm>
            <a:off x="611188" y="1628800"/>
            <a:ext cx="7921625" cy="4608512"/>
          </a:xfrm>
        </p:spPr>
        <p:txBody>
          <a:bodyPr/>
          <a:lstStyle/>
          <a:p>
            <a:endParaRPr lang="de-DE" altLang="de-DE" sz="2800" dirty="0" smtClean="0"/>
          </a:p>
          <a:p>
            <a:r>
              <a:rPr lang="de-DE" altLang="de-DE" sz="2400" dirty="0" smtClean="0"/>
              <a:t>Besten </a:t>
            </a:r>
            <a:r>
              <a:rPr lang="de-DE" altLang="de-DE" sz="2400" dirty="0"/>
              <a:t>Dank für Ihr </a:t>
            </a:r>
            <a:r>
              <a:rPr lang="de-DE" altLang="de-DE" sz="2400" dirty="0" smtClean="0"/>
              <a:t>Interesse! </a:t>
            </a:r>
            <a:br>
              <a:rPr lang="de-DE" altLang="de-DE" sz="2400" dirty="0" smtClean="0"/>
            </a:br>
            <a:endParaRPr lang="de-DE" altLang="de-DE" sz="2400" dirty="0" smtClean="0"/>
          </a:p>
          <a:p>
            <a:r>
              <a:rPr lang="de-DE" altLang="de-DE" sz="1800" dirty="0" smtClean="0"/>
              <a:t>Gerne stehen wir Ihnen auch für eine Veranstaltung vor Ort zur Verfügung</a:t>
            </a:r>
          </a:p>
          <a:p>
            <a:endParaRPr lang="de-DE" sz="1800" dirty="0" smtClean="0"/>
          </a:p>
          <a:p>
            <a:endParaRPr lang="de-DE" sz="2400" dirty="0"/>
          </a:p>
          <a:p>
            <a:pPr algn="r"/>
            <a:r>
              <a:rPr lang="de-DE" sz="1100" dirty="0" smtClean="0"/>
              <a:t>Dr. Christian Mathieu | Armin Talke, LL.M.</a:t>
            </a:r>
          </a:p>
          <a:p>
            <a:pPr algn="r"/>
            <a:r>
              <a:rPr lang="de-DE" altLang="de-DE" sz="1100" dirty="0">
                <a:latin typeface="Arial Unicode MS" pitchFamily="34" charset="-128"/>
              </a:rPr>
              <a:t>Staatsbibliothek zu Berlin – Preußischer Kulturbesitz</a:t>
            </a:r>
            <a:br>
              <a:rPr lang="de-DE" altLang="de-DE" sz="1100" dirty="0">
                <a:latin typeface="Arial Unicode MS" pitchFamily="34" charset="-128"/>
              </a:rPr>
            </a:br>
            <a:r>
              <a:rPr lang="de-DE" altLang="de-DE" sz="1100" dirty="0">
                <a:latin typeface="Arial Unicode MS" pitchFamily="34" charset="-128"/>
              </a:rPr>
              <a:t>Wissenschaftliche Dienste</a:t>
            </a:r>
            <a:br>
              <a:rPr lang="de-DE" altLang="de-DE" sz="1100" dirty="0">
                <a:latin typeface="Arial Unicode MS" pitchFamily="34" charset="-128"/>
              </a:rPr>
            </a:br>
            <a:r>
              <a:rPr lang="de-DE" altLang="de-DE" sz="1100" dirty="0">
                <a:latin typeface="Arial Unicode MS" pitchFamily="34" charset="-128"/>
              </a:rPr>
              <a:t>Potsdamer Straße 33</a:t>
            </a:r>
            <a:br>
              <a:rPr lang="de-DE" altLang="de-DE" sz="1100" dirty="0">
                <a:latin typeface="Arial Unicode MS" pitchFamily="34" charset="-128"/>
              </a:rPr>
            </a:br>
            <a:r>
              <a:rPr lang="de-DE" altLang="de-DE" sz="1100" dirty="0">
                <a:latin typeface="Arial Unicode MS" pitchFamily="34" charset="-128"/>
              </a:rPr>
              <a:t>D-10785 Berlin</a:t>
            </a:r>
            <a:br>
              <a:rPr lang="de-DE" altLang="de-DE" sz="1100" dirty="0">
                <a:latin typeface="Arial Unicode MS" pitchFamily="34" charset="-128"/>
              </a:rPr>
            </a:br>
            <a:r>
              <a:rPr lang="de-DE" altLang="de-DE" sz="1100" dirty="0">
                <a:latin typeface="Arial Unicode MS" pitchFamily="34" charset="-128"/>
              </a:rPr>
              <a:t/>
            </a:r>
            <a:br>
              <a:rPr lang="de-DE" altLang="de-DE" sz="1100" dirty="0">
                <a:latin typeface="Arial Unicode MS" pitchFamily="34" charset="-128"/>
              </a:rPr>
            </a:br>
            <a:r>
              <a:rPr lang="de-DE" altLang="de-DE" sz="1100" dirty="0">
                <a:latin typeface="Arial Unicode MS" pitchFamily="34" charset="-128"/>
              </a:rPr>
              <a:t>Tel.: +49 (0)30 / 266 433 </a:t>
            </a:r>
            <a:r>
              <a:rPr lang="de-DE" altLang="de-DE" sz="1100" dirty="0" smtClean="0">
                <a:latin typeface="Arial Unicode MS" pitchFamily="34" charset="-128"/>
              </a:rPr>
              <a:t>240 </a:t>
            </a:r>
            <a:r>
              <a:rPr lang="de-DE" altLang="de-DE" sz="1100" smtClean="0">
                <a:latin typeface="Arial Unicode MS" pitchFamily="34" charset="-128"/>
              </a:rPr>
              <a:t>| -220</a:t>
            </a:r>
            <a:r>
              <a:rPr lang="de-DE" altLang="de-DE" sz="1100" dirty="0">
                <a:latin typeface="Arial Unicode MS" pitchFamily="34" charset="-128"/>
              </a:rPr>
              <a:t/>
            </a:r>
            <a:br>
              <a:rPr lang="de-DE" altLang="de-DE" sz="1100" dirty="0">
                <a:latin typeface="Arial Unicode MS" pitchFamily="34" charset="-128"/>
              </a:rPr>
            </a:br>
            <a:endParaRPr lang="de-DE" altLang="de-DE" sz="1100" dirty="0" smtClean="0">
              <a:latin typeface="Arial Unicode MS" pitchFamily="34" charset="-128"/>
            </a:endParaRPr>
          </a:p>
          <a:p>
            <a:pPr algn="r"/>
            <a:r>
              <a:rPr lang="de-DE" altLang="de-DE" sz="1100" dirty="0" err="1" smtClean="0">
                <a:latin typeface="Arial Unicode MS" pitchFamily="34" charset="-128"/>
                <a:hlinkClick r:id="rId3"/>
              </a:rPr>
              <a:t>christian.mathieu</a:t>
            </a:r>
            <a:r>
              <a:rPr lang="de-DE" altLang="de-DE" sz="1100" dirty="0" smtClean="0">
                <a:latin typeface="Arial Unicode MS" pitchFamily="34" charset="-128"/>
              </a:rPr>
              <a:t> | </a:t>
            </a:r>
            <a:r>
              <a:rPr lang="de-DE" altLang="de-DE" sz="1100" dirty="0" err="1" smtClean="0">
                <a:latin typeface="Arial Unicode MS" pitchFamily="34" charset="-128"/>
                <a:hlinkClick r:id="rId3"/>
              </a:rPr>
              <a:t>armin.talke</a:t>
            </a:r>
            <a:r>
              <a:rPr lang="de-DE" altLang="de-DE" sz="1100" dirty="0" smtClean="0">
                <a:latin typeface="Arial Unicode MS" pitchFamily="34" charset="-128"/>
                <a:hlinkClick r:id="rId3"/>
              </a:rPr>
              <a:t/>
            </a:r>
            <a:br>
              <a:rPr lang="de-DE" altLang="de-DE" sz="1100" dirty="0" smtClean="0">
                <a:latin typeface="Arial Unicode MS" pitchFamily="34" charset="-128"/>
                <a:hlinkClick r:id="rId3"/>
              </a:rPr>
            </a:br>
            <a:r>
              <a:rPr lang="de-DE" altLang="de-DE" sz="1100" dirty="0" smtClean="0">
                <a:latin typeface="Arial Unicode MS" pitchFamily="34" charset="-128"/>
                <a:hlinkClick r:id="rId3"/>
              </a:rPr>
              <a:t>@sbb.spk-berlin.de</a:t>
            </a:r>
            <a:r>
              <a:rPr lang="de-DE" altLang="de-DE" sz="1100" dirty="0">
                <a:latin typeface="Arial Unicode MS" pitchFamily="34" charset="-128"/>
              </a:rPr>
              <a:t/>
            </a:r>
            <a:br>
              <a:rPr lang="de-DE" altLang="de-DE" sz="1100" dirty="0">
                <a:latin typeface="Arial Unicode MS" pitchFamily="34" charset="-128"/>
              </a:rPr>
            </a:br>
            <a:endParaRPr lang="de-DE" altLang="de-DE" sz="1100" dirty="0" smtClean="0">
              <a:latin typeface="Arial Unicode MS" pitchFamily="34" charset="-128"/>
            </a:endParaRPr>
          </a:p>
          <a:p>
            <a:pPr algn="r"/>
            <a:r>
              <a:rPr lang="de-DE" altLang="de-DE" sz="1100" dirty="0" smtClean="0">
                <a:latin typeface="Arial Unicode MS" pitchFamily="34" charset="-128"/>
                <a:hlinkClick r:id="rId4"/>
              </a:rPr>
              <a:t>http</a:t>
            </a:r>
            <a:r>
              <a:rPr lang="de-DE" altLang="de-DE" sz="1100" dirty="0">
                <a:latin typeface="Arial Unicode MS" pitchFamily="34" charset="-128"/>
                <a:hlinkClick r:id="rId4"/>
              </a:rPr>
              <a:t>://staatsbibliothek-berlin.de</a:t>
            </a:r>
            <a:r>
              <a:rPr lang="de-DE" altLang="de-DE" sz="1100" dirty="0" smtClean="0">
                <a:latin typeface="Arial Unicode MS" pitchFamily="34" charset="-128"/>
                <a:hlinkClick r:id="rId4"/>
              </a:rPr>
              <a:t>/</a:t>
            </a:r>
            <a:endParaRPr lang="de-DE" sz="900" dirty="0"/>
          </a:p>
        </p:txBody>
      </p:sp>
      <p:sp>
        <p:nvSpPr>
          <p:cNvPr id="14341" name="Line 5"/>
          <p:cNvSpPr>
            <a:spLocks noChangeShapeType="1"/>
          </p:cNvSpPr>
          <p:nvPr/>
        </p:nvSpPr>
        <p:spPr bwMode="auto">
          <a:xfrm>
            <a:off x="611188" y="1484313"/>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14342" name="Line 6"/>
          <p:cNvSpPr>
            <a:spLocks noChangeShapeType="1"/>
          </p:cNvSpPr>
          <p:nvPr/>
        </p:nvSpPr>
        <p:spPr bwMode="auto">
          <a:xfrm>
            <a:off x="611188" y="6524625"/>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Tree>
    <p:extLst>
      <p:ext uri="{BB962C8B-B14F-4D97-AF65-F5344CB8AC3E}">
        <p14:creationId xmlns:p14="http://schemas.microsoft.com/office/powerpoint/2010/main" val="39680218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ctrTitle"/>
          </p:nvPr>
        </p:nvSpPr>
        <p:spPr>
          <a:xfrm>
            <a:off x="611188" y="2133600"/>
            <a:ext cx="8065268" cy="3671664"/>
          </a:xfrm>
        </p:spPr>
        <p:txBody>
          <a:bodyPr/>
          <a:lstStyle/>
          <a:p>
            <a:pPr>
              <a:lnSpc>
                <a:spcPct val="200000"/>
              </a:lnSpc>
            </a:pPr>
            <a:r>
              <a:rPr lang="de-DE" dirty="0"/>
              <a:t>Publish or perish!? – </a:t>
            </a:r>
            <a:r>
              <a:rPr lang="de-DE" dirty="0" smtClean="0"/>
              <a:t/>
            </a:r>
            <a:br>
              <a:rPr lang="de-DE" dirty="0" smtClean="0"/>
            </a:br>
            <a:r>
              <a:rPr lang="de-DE" dirty="0" smtClean="0"/>
              <a:t>Wissenschaftliches </a:t>
            </a:r>
            <a:r>
              <a:rPr lang="de-DE" dirty="0"/>
              <a:t>Publizieren für </a:t>
            </a:r>
            <a:r>
              <a:rPr lang="de-DE" dirty="0" smtClean="0"/>
              <a:t>Promovierende</a:t>
            </a:r>
            <a:br>
              <a:rPr lang="de-DE" dirty="0" smtClean="0"/>
            </a:br>
            <a:r>
              <a:rPr lang="de-DE" dirty="0"/>
              <a:t/>
            </a:r>
            <a:br>
              <a:rPr lang="de-DE" dirty="0"/>
            </a:br>
            <a:r>
              <a:rPr lang="de-DE" dirty="0" smtClean="0"/>
              <a:t/>
            </a:r>
            <a:br>
              <a:rPr lang="de-DE" dirty="0" smtClean="0"/>
            </a:br>
            <a:r>
              <a:rPr lang="de-DE" dirty="0"/>
              <a:t/>
            </a:r>
            <a:br>
              <a:rPr lang="de-DE" dirty="0"/>
            </a:br>
            <a:r>
              <a:rPr lang="de-DE" dirty="0" smtClean="0"/>
              <a:t/>
            </a:r>
            <a:br>
              <a:rPr lang="de-DE" dirty="0" smtClean="0"/>
            </a:br>
            <a:endParaRPr lang="de-DE" altLang="de-DE" sz="1200" b="0" dirty="0"/>
          </a:p>
        </p:txBody>
      </p:sp>
      <p:sp>
        <p:nvSpPr>
          <p:cNvPr id="14341" name="Line 5"/>
          <p:cNvSpPr>
            <a:spLocks noChangeShapeType="1"/>
          </p:cNvSpPr>
          <p:nvPr/>
        </p:nvSpPr>
        <p:spPr bwMode="auto">
          <a:xfrm>
            <a:off x="611188" y="1484313"/>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14342" name="Line 6"/>
          <p:cNvSpPr>
            <a:spLocks noChangeShapeType="1"/>
          </p:cNvSpPr>
          <p:nvPr/>
        </p:nvSpPr>
        <p:spPr bwMode="auto">
          <a:xfrm>
            <a:off x="611188" y="6524625"/>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pic>
        <p:nvPicPr>
          <p:cNvPr id="14352" name="Picture 16" descr="Logo_SBB_3c"/>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43550" y="0"/>
            <a:ext cx="3600450" cy="1225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0113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ctrTitle"/>
          </p:nvPr>
        </p:nvSpPr>
        <p:spPr>
          <a:xfrm>
            <a:off x="611188" y="2133600"/>
            <a:ext cx="8065268" cy="3671664"/>
          </a:xfrm>
        </p:spPr>
        <p:txBody>
          <a:bodyPr/>
          <a:lstStyle/>
          <a:p>
            <a:r>
              <a:rPr lang="de-DE" dirty="0" smtClean="0"/>
              <a:t/>
            </a:r>
            <a:br>
              <a:rPr lang="de-DE" dirty="0" smtClean="0"/>
            </a:br>
            <a:r>
              <a:rPr lang="de-DE" dirty="0"/>
              <a:t/>
            </a:r>
            <a:br>
              <a:rPr lang="de-DE" dirty="0"/>
            </a:br>
            <a:r>
              <a:rPr lang="de-DE" dirty="0" smtClean="0"/>
              <a:t/>
            </a:r>
            <a:br>
              <a:rPr lang="de-DE" dirty="0" smtClean="0"/>
            </a:br>
            <a:r>
              <a:rPr lang="de-DE" dirty="0"/>
              <a:t/>
            </a:r>
            <a:br>
              <a:rPr lang="de-DE" dirty="0"/>
            </a:br>
            <a:r>
              <a:rPr lang="de-DE" dirty="0" smtClean="0"/>
              <a:t/>
            </a:r>
            <a:br>
              <a:rPr lang="de-DE" dirty="0" smtClean="0"/>
            </a:br>
            <a:endParaRPr lang="de-DE" altLang="de-DE" sz="1200" b="0" dirty="0"/>
          </a:p>
        </p:txBody>
      </p:sp>
      <p:sp>
        <p:nvSpPr>
          <p:cNvPr id="14341" name="Line 5"/>
          <p:cNvSpPr>
            <a:spLocks noChangeShapeType="1"/>
          </p:cNvSpPr>
          <p:nvPr/>
        </p:nvSpPr>
        <p:spPr bwMode="auto">
          <a:xfrm>
            <a:off x="611188" y="1484313"/>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14342" name="Line 6"/>
          <p:cNvSpPr>
            <a:spLocks noChangeShapeType="1"/>
          </p:cNvSpPr>
          <p:nvPr/>
        </p:nvSpPr>
        <p:spPr bwMode="auto">
          <a:xfrm>
            <a:off x="611188" y="6524625"/>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pic>
        <p:nvPicPr>
          <p:cNvPr id="14352" name="Picture 16" descr="Logo_SBB_3c"/>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43550" y="0"/>
            <a:ext cx="3600450" cy="1225550"/>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27299" t="923" r="28489"/>
          <a:stretch/>
        </p:blipFill>
        <p:spPr bwMode="auto">
          <a:xfrm>
            <a:off x="755576" y="1628800"/>
            <a:ext cx="3712768" cy="4680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 name="Rechteck 1"/>
          <p:cNvSpPr/>
          <p:nvPr/>
        </p:nvSpPr>
        <p:spPr>
          <a:xfrm>
            <a:off x="5724128" y="6001023"/>
            <a:ext cx="2859821" cy="307777"/>
          </a:xfrm>
          <a:prstGeom prst="rect">
            <a:avLst/>
          </a:prstGeom>
        </p:spPr>
        <p:txBody>
          <a:bodyPr wrap="none">
            <a:spAutoFit/>
          </a:bodyPr>
          <a:lstStyle/>
          <a:p>
            <a:r>
              <a:rPr lang="de-DE" dirty="0">
                <a:hlinkClick r:id="rId5"/>
              </a:rPr>
              <a:t>http://</a:t>
            </a:r>
            <a:r>
              <a:rPr lang="de-DE" dirty="0" smtClean="0">
                <a:hlinkClick r:id="rId5"/>
              </a:rPr>
              <a:t>www.doctoral-programs.de/</a:t>
            </a:r>
            <a:endParaRPr lang="de-DE" dirty="0"/>
          </a:p>
        </p:txBody>
      </p:sp>
      <p:sp>
        <p:nvSpPr>
          <p:cNvPr id="3" name="Textfeld 2"/>
          <p:cNvSpPr txBox="1"/>
          <p:nvPr/>
        </p:nvSpPr>
        <p:spPr>
          <a:xfrm>
            <a:off x="4788024" y="2060848"/>
            <a:ext cx="4104456" cy="1991379"/>
          </a:xfrm>
          <a:prstGeom prst="rect">
            <a:avLst/>
          </a:prstGeom>
          <a:noFill/>
        </p:spPr>
        <p:txBody>
          <a:bodyPr wrap="square" rtlCol="0">
            <a:spAutoFit/>
          </a:bodyPr>
          <a:lstStyle/>
          <a:p>
            <a:pPr algn="l">
              <a:lnSpc>
                <a:spcPct val="150000"/>
              </a:lnSpc>
              <a:spcBef>
                <a:spcPts val="600"/>
              </a:spcBef>
              <a:spcAft>
                <a:spcPts val="600"/>
              </a:spcAft>
            </a:pPr>
            <a:r>
              <a:rPr lang="de-DE" dirty="0" smtClean="0"/>
              <a:t>Werbung über </a:t>
            </a:r>
            <a:r>
              <a:rPr lang="de-DE" dirty="0" err="1" smtClean="0"/>
              <a:t>Multiplikator_innen</a:t>
            </a:r>
            <a:r>
              <a:rPr lang="de-DE" dirty="0" smtClean="0"/>
              <a:t> in den strukturierten Promotionsprogrammen der Universitäten in Berlin und Potsdam (z.B. Graduiertenschulen, Graduiertenakademien, Graduiertenkollegs) sowie über </a:t>
            </a:r>
            <a:r>
              <a:rPr lang="de-DE" dirty="0" err="1" smtClean="0"/>
              <a:t>Promovierendennetzwerke</a:t>
            </a:r>
            <a:r>
              <a:rPr lang="de-DE" dirty="0" smtClean="0"/>
              <a:t> (z.B. Thesis). </a:t>
            </a:r>
            <a:endParaRPr lang="de-DE" dirty="0"/>
          </a:p>
        </p:txBody>
      </p:sp>
    </p:spTree>
    <p:extLst>
      <p:ext uri="{BB962C8B-B14F-4D97-AF65-F5344CB8AC3E}">
        <p14:creationId xmlns:p14="http://schemas.microsoft.com/office/powerpoint/2010/main" val="18955173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ctrTitle"/>
          </p:nvPr>
        </p:nvSpPr>
        <p:spPr>
          <a:xfrm>
            <a:off x="611188" y="2133600"/>
            <a:ext cx="8065268" cy="3671664"/>
          </a:xfrm>
        </p:spPr>
        <p:txBody>
          <a:bodyPr/>
          <a:lstStyle/>
          <a:p>
            <a:pPr>
              <a:lnSpc>
                <a:spcPct val="150000"/>
              </a:lnSpc>
              <a:spcBef>
                <a:spcPts val="600"/>
              </a:spcBef>
              <a:spcAft>
                <a:spcPts val="600"/>
              </a:spcAft>
            </a:pPr>
            <a:r>
              <a:rPr lang="de-DE" sz="1800" b="0" dirty="0"/>
              <a:t>Erst die fristgerechte Veröffentlichung der Dissertationsschrift schließt das Promotionsverfahren formal ab. Denn zur Erlangung dieses akademischen Ritterschlags ist nicht nur der eigene Forschungsbeitrag gegen die Kritik einer universitätsinternen Fachöffentlichkeit zu verteidigen, sondern darüber hinaus auch das Säurebad des internationalen Wissenschaftsdiskurses zu überstehen. Doch die Entscheidung, wie tief Sie überhaupt darin eintauchen wollen, liegt nicht zuletzt auch bei Ihnen. Denn Sie treffen die Wahl des für Ihre individuellen Interessen idealen – also mehr oder eben weniger sichtbaren – Publikationsorts.</a:t>
            </a:r>
            <a:r>
              <a:rPr lang="de-DE" sz="1800" b="0" dirty="0" smtClean="0"/>
              <a:t/>
            </a:r>
            <a:br>
              <a:rPr lang="de-DE" sz="1800" b="0" dirty="0" smtClean="0"/>
            </a:br>
            <a:r>
              <a:rPr lang="de-DE" dirty="0"/>
              <a:t/>
            </a:r>
            <a:br>
              <a:rPr lang="de-DE" dirty="0"/>
            </a:br>
            <a:r>
              <a:rPr lang="de-DE" dirty="0" smtClean="0"/>
              <a:t/>
            </a:r>
            <a:br>
              <a:rPr lang="de-DE" dirty="0" smtClean="0"/>
            </a:br>
            <a:endParaRPr lang="de-DE" altLang="de-DE" sz="1200" b="0" dirty="0"/>
          </a:p>
        </p:txBody>
      </p:sp>
      <p:sp>
        <p:nvSpPr>
          <p:cNvPr id="14341" name="Line 5"/>
          <p:cNvSpPr>
            <a:spLocks noChangeShapeType="1"/>
          </p:cNvSpPr>
          <p:nvPr/>
        </p:nvSpPr>
        <p:spPr bwMode="auto">
          <a:xfrm>
            <a:off x="611188" y="1484313"/>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14342" name="Line 6"/>
          <p:cNvSpPr>
            <a:spLocks noChangeShapeType="1"/>
          </p:cNvSpPr>
          <p:nvPr/>
        </p:nvSpPr>
        <p:spPr bwMode="auto">
          <a:xfrm>
            <a:off x="611188" y="6524625"/>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pic>
        <p:nvPicPr>
          <p:cNvPr id="14352" name="Picture 16" descr="Logo_SBB_3c"/>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43550" y="0"/>
            <a:ext cx="3600450" cy="1225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79131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ctrTitle"/>
          </p:nvPr>
        </p:nvSpPr>
        <p:spPr>
          <a:xfrm>
            <a:off x="611188" y="2133600"/>
            <a:ext cx="8065268" cy="3815680"/>
          </a:xfrm>
        </p:spPr>
        <p:txBody>
          <a:bodyPr/>
          <a:lstStyle/>
          <a:p>
            <a:pPr>
              <a:lnSpc>
                <a:spcPct val="150000"/>
              </a:lnSpc>
              <a:spcBef>
                <a:spcPts val="600"/>
              </a:spcBef>
              <a:spcAft>
                <a:spcPts val="600"/>
              </a:spcAft>
            </a:pPr>
            <a:r>
              <a:rPr lang="de-DE" sz="1800" b="0" dirty="0"/>
              <a:t>Mit Blick auf Vielzahl und Varietät der in diesem Zusammenhang zu prüfenden Möglichkeiten sowie vor dem Hintergrund des aktuellen Strukturwandels der Wissenschaftskommunikation unter dem Paradigma der Open Science soll im Rahmen dieser vierteiligen modularen Veranstaltung das unübersichtliche Feld des rasant expandierenden akademischen Publikationsmarkts in groben Linien kartiert werden – als kleine Orientierungshilfe bei Ihrer Suche nach dem für Sie perfekten Publikationsort. Dabei werden so unterschiedliche Aspekte angesprochen wie die Gestaltung von Verlagsverträgen oder die Akquise von Druckkostenzuschüssen und Book Processing Charges.</a:t>
            </a:r>
            <a:r>
              <a:rPr lang="de-DE" sz="1800" b="0" dirty="0" smtClean="0"/>
              <a:t/>
            </a:r>
            <a:br>
              <a:rPr lang="de-DE" sz="1800" b="0" dirty="0" smtClean="0"/>
            </a:br>
            <a:r>
              <a:rPr lang="de-DE" dirty="0"/>
              <a:t/>
            </a:r>
            <a:br>
              <a:rPr lang="de-DE" dirty="0"/>
            </a:br>
            <a:r>
              <a:rPr lang="de-DE" dirty="0" smtClean="0"/>
              <a:t/>
            </a:r>
            <a:br>
              <a:rPr lang="de-DE" dirty="0" smtClean="0"/>
            </a:br>
            <a:endParaRPr lang="de-DE" altLang="de-DE" sz="1200" b="0" dirty="0"/>
          </a:p>
        </p:txBody>
      </p:sp>
      <p:sp>
        <p:nvSpPr>
          <p:cNvPr id="14341" name="Line 5"/>
          <p:cNvSpPr>
            <a:spLocks noChangeShapeType="1"/>
          </p:cNvSpPr>
          <p:nvPr/>
        </p:nvSpPr>
        <p:spPr bwMode="auto">
          <a:xfrm>
            <a:off x="611188" y="1484313"/>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14342" name="Line 6"/>
          <p:cNvSpPr>
            <a:spLocks noChangeShapeType="1"/>
          </p:cNvSpPr>
          <p:nvPr/>
        </p:nvSpPr>
        <p:spPr bwMode="auto">
          <a:xfrm>
            <a:off x="611188" y="6524625"/>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pic>
        <p:nvPicPr>
          <p:cNvPr id="14352" name="Picture 16" descr="Logo_SBB_3c"/>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43550" y="0"/>
            <a:ext cx="3600450" cy="1225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6423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ctrTitle"/>
          </p:nvPr>
        </p:nvSpPr>
        <p:spPr>
          <a:xfrm>
            <a:off x="611188" y="2133600"/>
            <a:ext cx="8065268" cy="3815680"/>
          </a:xfrm>
        </p:spPr>
        <p:txBody>
          <a:bodyPr/>
          <a:lstStyle/>
          <a:p>
            <a:pPr>
              <a:lnSpc>
                <a:spcPct val="150000"/>
              </a:lnSpc>
              <a:spcBef>
                <a:spcPts val="600"/>
              </a:spcBef>
              <a:spcAft>
                <a:spcPts val="600"/>
              </a:spcAft>
            </a:pPr>
            <a:r>
              <a:rPr lang="de-DE" sz="1800" b="0" dirty="0"/>
              <a:t>Während der </a:t>
            </a:r>
            <a:r>
              <a:rPr lang="de-DE" sz="1800" b="0" u="sng" dirty="0"/>
              <a:t>erste</a:t>
            </a:r>
            <a:r>
              <a:rPr lang="de-DE" sz="1800" b="0" dirty="0"/>
              <a:t> Termin übergreifenden Fragen sowie dem konventionellen Publizieren in Wissenschaftsverlagen gewidmet sein wird, sollen im Rahmen des </a:t>
            </a:r>
            <a:r>
              <a:rPr lang="de-DE" sz="1800" b="0" u="sng" dirty="0"/>
              <a:t>zweiten</a:t>
            </a:r>
            <a:r>
              <a:rPr lang="de-DE" sz="1800" b="0" dirty="0"/>
              <a:t> Teils die verschiedenen Varianten des Open Access im Vordergrund stehen. Effektive Strategien sowohl zur Klärung von </a:t>
            </a:r>
            <a:r>
              <a:rPr lang="de-DE" sz="1800" b="0" dirty="0" smtClean="0"/>
              <a:t>Bildrechten (Teil </a:t>
            </a:r>
            <a:r>
              <a:rPr lang="de-DE" sz="1800" b="0" u="sng" dirty="0" smtClean="0"/>
              <a:t>drei</a:t>
            </a:r>
            <a:r>
              <a:rPr lang="de-DE" sz="1800" b="0" dirty="0" smtClean="0"/>
              <a:t>) </a:t>
            </a:r>
            <a:r>
              <a:rPr lang="de-DE" sz="1800" b="0" dirty="0"/>
              <a:t>als auch zu Management und Publikation von </a:t>
            </a:r>
            <a:r>
              <a:rPr lang="de-DE" sz="1800" b="0" dirty="0" smtClean="0"/>
              <a:t>Forschungsdaten (</a:t>
            </a:r>
            <a:r>
              <a:rPr lang="de-DE" sz="1800" b="0" dirty="0"/>
              <a:t>T</a:t>
            </a:r>
            <a:r>
              <a:rPr lang="de-DE" sz="1800" b="0" dirty="0" smtClean="0"/>
              <a:t>eil </a:t>
            </a:r>
            <a:r>
              <a:rPr lang="de-DE" sz="1800" b="0" u="sng" dirty="0" smtClean="0"/>
              <a:t>vier</a:t>
            </a:r>
            <a:r>
              <a:rPr lang="de-DE" sz="1800" b="0" dirty="0" smtClean="0"/>
              <a:t>) </a:t>
            </a:r>
            <a:r>
              <a:rPr lang="de-DE" sz="1800" b="0" dirty="0"/>
              <a:t>sind Gegenstand der abschließenden beiden Veranstaltungsmodule</a:t>
            </a:r>
            <a:r>
              <a:rPr lang="de-DE" sz="1800" b="0" dirty="0" smtClean="0"/>
              <a:t>.</a:t>
            </a:r>
            <a:br>
              <a:rPr lang="de-DE" sz="1800" b="0" dirty="0" smtClean="0"/>
            </a:br>
            <a:r>
              <a:rPr lang="de-DE" sz="1800" b="0" dirty="0"/>
              <a:t/>
            </a:r>
            <a:br>
              <a:rPr lang="de-DE" sz="1800" b="0" dirty="0"/>
            </a:br>
            <a:r>
              <a:rPr lang="de-DE" sz="1800" b="0" dirty="0"/>
              <a:t>Alle vier Veranstaltungsblöcke sind </a:t>
            </a:r>
            <a:r>
              <a:rPr lang="de-DE" sz="1800" b="0" u="sng" dirty="0"/>
              <a:t>modular</a:t>
            </a:r>
            <a:r>
              <a:rPr lang="de-DE" sz="1800" b="0" dirty="0"/>
              <a:t> aufgebaut und </a:t>
            </a:r>
            <a:r>
              <a:rPr lang="de-DE" sz="1800" b="0" u="sng" dirty="0"/>
              <a:t>separat</a:t>
            </a:r>
            <a:r>
              <a:rPr lang="de-DE" sz="1800" b="0" dirty="0"/>
              <a:t> belegbar</a:t>
            </a:r>
            <a:r>
              <a:rPr lang="de-DE" sz="1800" b="0" dirty="0" smtClean="0"/>
              <a:t>.</a:t>
            </a:r>
            <a:r>
              <a:rPr lang="de-DE" sz="1800" b="0" dirty="0"/>
              <a:t/>
            </a:r>
            <a:br>
              <a:rPr lang="de-DE" sz="1800" b="0" dirty="0"/>
            </a:br>
            <a:r>
              <a:rPr lang="de-DE" dirty="0"/>
              <a:t/>
            </a:r>
            <a:br>
              <a:rPr lang="de-DE" dirty="0"/>
            </a:br>
            <a:r>
              <a:rPr lang="de-DE" dirty="0" smtClean="0"/>
              <a:t/>
            </a:r>
            <a:br>
              <a:rPr lang="de-DE" dirty="0" smtClean="0"/>
            </a:br>
            <a:endParaRPr lang="de-DE" altLang="de-DE" sz="1200" b="0" dirty="0"/>
          </a:p>
        </p:txBody>
      </p:sp>
      <p:sp>
        <p:nvSpPr>
          <p:cNvPr id="14341" name="Line 5"/>
          <p:cNvSpPr>
            <a:spLocks noChangeShapeType="1"/>
          </p:cNvSpPr>
          <p:nvPr/>
        </p:nvSpPr>
        <p:spPr bwMode="auto">
          <a:xfrm>
            <a:off x="611188" y="1484313"/>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14342" name="Line 6"/>
          <p:cNvSpPr>
            <a:spLocks noChangeShapeType="1"/>
          </p:cNvSpPr>
          <p:nvPr/>
        </p:nvSpPr>
        <p:spPr bwMode="auto">
          <a:xfrm>
            <a:off x="611188" y="6524625"/>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pic>
        <p:nvPicPr>
          <p:cNvPr id="14352" name="Picture 16" descr="Logo_SBB_3c"/>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43550" y="0"/>
            <a:ext cx="3600450" cy="1225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4840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ctrTitle"/>
          </p:nvPr>
        </p:nvSpPr>
        <p:spPr>
          <a:xfrm>
            <a:off x="611188" y="2133600"/>
            <a:ext cx="8065268" cy="4175720"/>
          </a:xfrm>
        </p:spPr>
        <p:txBody>
          <a:bodyPr/>
          <a:lstStyle/>
          <a:p>
            <a:pPr>
              <a:lnSpc>
                <a:spcPct val="150000"/>
              </a:lnSpc>
              <a:spcBef>
                <a:spcPts val="1200"/>
              </a:spcBef>
              <a:spcAft>
                <a:spcPts val="1200"/>
              </a:spcAft>
            </a:pPr>
            <a:r>
              <a:rPr lang="de-DE" sz="2000" b="0" dirty="0" smtClean="0"/>
              <a:t>Modul </a:t>
            </a:r>
            <a:r>
              <a:rPr lang="de-DE" sz="2000" b="0" dirty="0"/>
              <a:t>1: Konventionelles Publizieren in </a:t>
            </a:r>
            <a:r>
              <a:rPr lang="de-DE" sz="2000" b="0" dirty="0" smtClean="0"/>
              <a:t>Wissenschaftsverlagen</a:t>
            </a:r>
            <a:br>
              <a:rPr lang="de-DE" sz="2000" b="0" dirty="0" smtClean="0"/>
            </a:br>
            <a:r>
              <a:rPr lang="de-DE" sz="2000" b="0" dirty="0"/>
              <a:t/>
            </a:r>
            <a:br>
              <a:rPr lang="de-DE" sz="2000" b="0" dirty="0"/>
            </a:br>
            <a:r>
              <a:rPr lang="de-DE" sz="2000" b="0" dirty="0"/>
              <a:t>Modul </a:t>
            </a:r>
            <a:r>
              <a:rPr lang="de-DE" sz="2000" b="0" dirty="0" smtClean="0"/>
              <a:t>2</a:t>
            </a:r>
            <a:r>
              <a:rPr lang="de-DE" sz="2000" b="0" dirty="0"/>
              <a:t>: Wissenschaftliches Publizieren im Open Access</a:t>
            </a:r>
            <a:br>
              <a:rPr lang="de-DE" sz="2000" b="0" dirty="0"/>
            </a:br>
            <a:r>
              <a:rPr lang="de-DE" sz="2000" b="0" dirty="0"/>
              <a:t/>
            </a:r>
            <a:br>
              <a:rPr lang="de-DE" sz="2000" b="0" dirty="0"/>
            </a:br>
            <a:r>
              <a:rPr lang="de-DE" sz="2000" b="0" dirty="0" smtClean="0"/>
              <a:t>Modul </a:t>
            </a:r>
            <a:r>
              <a:rPr lang="de-DE" sz="2000" b="0" dirty="0"/>
              <a:t>3: Klärung von Bildrechten</a:t>
            </a:r>
            <a:br>
              <a:rPr lang="de-DE" sz="2000" b="0" dirty="0"/>
            </a:br>
            <a:r>
              <a:rPr lang="de-DE" sz="2000" b="0" dirty="0"/>
              <a:t/>
            </a:r>
            <a:br>
              <a:rPr lang="de-DE" sz="2000" b="0" dirty="0"/>
            </a:br>
            <a:r>
              <a:rPr lang="de-DE" sz="2000" b="0" dirty="0"/>
              <a:t>Modul 4: Management und Veröffentlichung von Forschungsdaten</a:t>
            </a:r>
            <a:br>
              <a:rPr lang="de-DE" sz="2000" b="0" dirty="0"/>
            </a:br>
            <a:r>
              <a:rPr lang="de-DE" b="0" dirty="0" smtClean="0"/>
              <a:t/>
            </a:r>
            <a:br>
              <a:rPr lang="de-DE" b="0" dirty="0" smtClean="0"/>
            </a:br>
            <a:endParaRPr lang="de-DE" altLang="de-DE" sz="1200" b="0" dirty="0"/>
          </a:p>
        </p:txBody>
      </p:sp>
      <p:sp>
        <p:nvSpPr>
          <p:cNvPr id="14341" name="Line 5"/>
          <p:cNvSpPr>
            <a:spLocks noChangeShapeType="1"/>
          </p:cNvSpPr>
          <p:nvPr/>
        </p:nvSpPr>
        <p:spPr bwMode="auto">
          <a:xfrm>
            <a:off x="611188" y="1484313"/>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14342" name="Line 6"/>
          <p:cNvSpPr>
            <a:spLocks noChangeShapeType="1"/>
          </p:cNvSpPr>
          <p:nvPr/>
        </p:nvSpPr>
        <p:spPr bwMode="auto">
          <a:xfrm>
            <a:off x="611188" y="6524625"/>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pic>
        <p:nvPicPr>
          <p:cNvPr id="14352" name="Picture 16" descr="Logo_SBB_3c"/>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43550" y="0"/>
            <a:ext cx="3600450" cy="1225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6018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title"/>
          </p:nvPr>
        </p:nvSpPr>
        <p:spPr>
          <a:xfrm>
            <a:off x="611188" y="980729"/>
            <a:ext cx="5689600" cy="288032"/>
          </a:xfrm>
        </p:spPr>
        <p:txBody>
          <a:bodyPr/>
          <a:lstStyle/>
          <a:p>
            <a:r>
              <a:rPr lang="de-DE" dirty="0" smtClean="0"/>
              <a:t>Modul 1: Konventionelles Publizieren </a:t>
            </a:r>
            <a:r>
              <a:rPr lang="de-DE" b="0" dirty="0" smtClean="0"/>
              <a:t>(3 Stunden)</a:t>
            </a:r>
            <a:br>
              <a:rPr lang="de-DE" b="0" dirty="0" smtClean="0"/>
            </a:br>
            <a:r>
              <a:rPr lang="de-DE" dirty="0"/>
              <a:t/>
            </a:r>
            <a:br>
              <a:rPr lang="de-DE" dirty="0"/>
            </a:br>
            <a:r>
              <a:rPr lang="de-DE" dirty="0" smtClean="0"/>
              <a:t/>
            </a:r>
            <a:br>
              <a:rPr lang="de-DE" dirty="0" smtClean="0"/>
            </a:br>
            <a:endParaRPr lang="de-DE" altLang="de-DE" sz="1200" b="0" dirty="0"/>
          </a:p>
        </p:txBody>
      </p:sp>
      <p:sp>
        <p:nvSpPr>
          <p:cNvPr id="14341" name="Line 5"/>
          <p:cNvSpPr>
            <a:spLocks noChangeShapeType="1"/>
          </p:cNvSpPr>
          <p:nvPr/>
        </p:nvSpPr>
        <p:spPr bwMode="auto">
          <a:xfrm>
            <a:off x="611188" y="1484313"/>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14342" name="Line 6"/>
          <p:cNvSpPr>
            <a:spLocks noChangeShapeType="1"/>
          </p:cNvSpPr>
          <p:nvPr/>
        </p:nvSpPr>
        <p:spPr bwMode="auto">
          <a:xfrm>
            <a:off x="611188" y="6524625"/>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4" name="Inhaltsplatzhalter 3"/>
          <p:cNvSpPr>
            <a:spLocks noGrp="1"/>
          </p:cNvSpPr>
          <p:nvPr>
            <p:ph idx="1"/>
          </p:nvPr>
        </p:nvSpPr>
        <p:spPr/>
        <p:txBody>
          <a:bodyPr/>
          <a:lstStyle/>
          <a:p>
            <a:pPr marL="285750" indent="-285750">
              <a:lnSpc>
                <a:spcPct val="200000"/>
              </a:lnSpc>
              <a:spcBef>
                <a:spcPts val="600"/>
              </a:spcBef>
              <a:spcAft>
                <a:spcPts val="600"/>
              </a:spcAft>
              <a:buFont typeface="Arial" panose="020B0604020202020204" pitchFamily="34" charset="0"/>
              <a:buChar char="•"/>
            </a:pPr>
            <a:r>
              <a:rPr lang="de-DE" altLang="de-DE" dirty="0"/>
              <a:t>Promotionsordnungen und Regeln guter wissenschaftlicher </a:t>
            </a:r>
            <a:r>
              <a:rPr lang="de-DE" altLang="de-DE" dirty="0" smtClean="0"/>
              <a:t>Praxis</a:t>
            </a:r>
          </a:p>
          <a:p>
            <a:pPr marL="285750" indent="-285750">
              <a:lnSpc>
                <a:spcPct val="200000"/>
              </a:lnSpc>
              <a:spcBef>
                <a:spcPts val="600"/>
              </a:spcBef>
              <a:spcAft>
                <a:spcPts val="600"/>
              </a:spcAft>
              <a:buFont typeface="Arial" panose="020B0604020202020204" pitchFamily="34" charset="0"/>
              <a:buChar char="•"/>
            </a:pPr>
            <a:r>
              <a:rPr lang="de-DE" altLang="de-DE" dirty="0" smtClean="0"/>
              <a:t>Rechtsfragen bei der </a:t>
            </a:r>
            <a:r>
              <a:rPr lang="de-DE" altLang="de-DE" dirty="0"/>
              <a:t>Übernahme fremder Inhalte </a:t>
            </a:r>
          </a:p>
          <a:p>
            <a:pPr marL="285750" indent="-285750">
              <a:lnSpc>
                <a:spcPct val="200000"/>
              </a:lnSpc>
              <a:spcBef>
                <a:spcPts val="600"/>
              </a:spcBef>
              <a:spcAft>
                <a:spcPts val="600"/>
              </a:spcAft>
              <a:buFont typeface="Arial" panose="020B0604020202020204" pitchFamily="34" charset="0"/>
              <a:buChar char="•"/>
            </a:pPr>
            <a:r>
              <a:rPr lang="de-DE" altLang="de-DE" dirty="0"/>
              <a:t>Akademischer Reputationserwerb und die Wahl des idealen Publikationsorts</a:t>
            </a:r>
          </a:p>
          <a:p>
            <a:pPr marL="285750" indent="-285750">
              <a:lnSpc>
                <a:spcPct val="200000"/>
              </a:lnSpc>
              <a:spcBef>
                <a:spcPts val="600"/>
              </a:spcBef>
              <a:spcAft>
                <a:spcPts val="600"/>
              </a:spcAft>
              <a:buFont typeface="Arial" panose="020B0604020202020204" pitchFamily="34" charset="0"/>
              <a:buChar char="•"/>
            </a:pPr>
            <a:r>
              <a:rPr lang="de-DE" altLang="de-DE" dirty="0" smtClean="0"/>
              <a:t>Zur Gestaltung </a:t>
            </a:r>
            <a:r>
              <a:rPr lang="de-DE" altLang="de-DE" dirty="0"/>
              <a:t>des Verlagsvertrags</a:t>
            </a:r>
          </a:p>
          <a:p>
            <a:pPr marL="285750" indent="-285750">
              <a:lnSpc>
                <a:spcPct val="200000"/>
              </a:lnSpc>
              <a:spcBef>
                <a:spcPts val="600"/>
              </a:spcBef>
              <a:spcAft>
                <a:spcPts val="600"/>
              </a:spcAft>
              <a:buFont typeface="Arial" panose="020B0604020202020204" pitchFamily="34" charset="0"/>
              <a:buChar char="•"/>
            </a:pPr>
            <a:r>
              <a:rPr lang="de-DE" altLang="de-DE" dirty="0"/>
              <a:t>Wer soll das bezahlen, wer hat so viel Geld? – </a:t>
            </a:r>
            <a:r>
              <a:rPr lang="de-DE" altLang="de-DE" dirty="0" smtClean="0"/>
              <a:t>Die Akquise von Druckkostenzuschüssen</a:t>
            </a:r>
          </a:p>
          <a:p>
            <a:pPr marL="285750" indent="-285750">
              <a:lnSpc>
                <a:spcPct val="200000"/>
              </a:lnSpc>
              <a:spcBef>
                <a:spcPts val="600"/>
              </a:spcBef>
              <a:spcAft>
                <a:spcPts val="600"/>
              </a:spcAft>
              <a:buFont typeface="Arial" panose="020B0604020202020204" pitchFamily="34" charset="0"/>
              <a:buChar char="•"/>
            </a:pPr>
            <a:r>
              <a:rPr lang="de-DE" altLang="de-DE" dirty="0" smtClean="0"/>
              <a:t>Die Meinung der Anderen – Rezensionen</a:t>
            </a:r>
          </a:p>
          <a:p>
            <a:pPr>
              <a:lnSpc>
                <a:spcPct val="200000"/>
              </a:lnSpc>
              <a:spcBef>
                <a:spcPts val="600"/>
              </a:spcBef>
              <a:spcAft>
                <a:spcPts val="600"/>
              </a:spcAft>
            </a:pPr>
            <a:r>
              <a:rPr lang="de-DE" altLang="de-DE" dirty="0" smtClean="0">
                <a:latin typeface="Arial"/>
                <a:cs typeface="Arial"/>
              </a:rPr>
              <a:t>→ </a:t>
            </a:r>
            <a:r>
              <a:rPr lang="de-DE" altLang="de-DE" sz="1600" dirty="0" smtClean="0">
                <a:latin typeface="Arial"/>
                <a:cs typeface="Arial"/>
              </a:rPr>
              <a:t>Dargestellt am Fallbeispiel:</a:t>
            </a:r>
            <a:r>
              <a:rPr lang="de-DE" altLang="de-DE" sz="1400" dirty="0" smtClean="0">
                <a:latin typeface="Arial"/>
                <a:cs typeface="Arial"/>
              </a:rPr>
              <a:t> </a:t>
            </a:r>
            <a:r>
              <a:rPr lang="de-DE" altLang="de-DE" sz="1400" dirty="0" smtClean="0">
                <a:solidFill>
                  <a:schemeClr val="bg2">
                    <a:lumMod val="50000"/>
                  </a:schemeClr>
                </a:solidFill>
                <a:latin typeface="Arial"/>
                <a:cs typeface="Arial"/>
              </a:rPr>
              <a:t>Christian Mathieu: Inselstadt Venedig – Umweltgeschichte eines Mythos in der Frühen Neuzeit (Archiv für Kulturgeschichte – Beihefte 63), Köln/Weimar/Wien 2007</a:t>
            </a:r>
            <a:r>
              <a:rPr lang="de-DE" altLang="de-DE" sz="1400" dirty="0">
                <a:solidFill>
                  <a:schemeClr val="bg2">
                    <a:lumMod val="50000"/>
                  </a:schemeClr>
                </a:solidFill>
              </a:rPr>
              <a:t/>
            </a:r>
            <a:br>
              <a:rPr lang="de-DE" altLang="de-DE" sz="1400" dirty="0">
                <a:solidFill>
                  <a:schemeClr val="bg2">
                    <a:lumMod val="50000"/>
                  </a:schemeClr>
                </a:solidFill>
              </a:rPr>
            </a:br>
            <a:endParaRPr lang="de-DE" altLang="de-DE" sz="1600" dirty="0">
              <a:solidFill>
                <a:schemeClr val="bg2">
                  <a:lumMod val="50000"/>
                </a:schemeClr>
              </a:solidFill>
            </a:endParaRPr>
          </a:p>
          <a:p>
            <a:endParaRPr lang="de-DE" dirty="0"/>
          </a:p>
        </p:txBody>
      </p:sp>
    </p:spTree>
    <p:extLst>
      <p:ext uri="{BB962C8B-B14F-4D97-AF65-F5344CB8AC3E}">
        <p14:creationId xmlns:p14="http://schemas.microsoft.com/office/powerpoint/2010/main" val="379906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title"/>
          </p:nvPr>
        </p:nvSpPr>
        <p:spPr>
          <a:xfrm>
            <a:off x="611188" y="980729"/>
            <a:ext cx="5689600" cy="288032"/>
          </a:xfrm>
        </p:spPr>
        <p:txBody>
          <a:bodyPr/>
          <a:lstStyle/>
          <a:p>
            <a:r>
              <a:rPr lang="de-DE" dirty="0" smtClean="0"/>
              <a:t>Modul 2: Open Access-Publizieren </a:t>
            </a:r>
            <a:r>
              <a:rPr lang="de-DE" b="0" dirty="0" smtClean="0"/>
              <a:t>(3 Stunden)</a:t>
            </a:r>
            <a:br>
              <a:rPr lang="de-DE" b="0" dirty="0" smtClean="0"/>
            </a:br>
            <a:r>
              <a:rPr lang="de-DE" dirty="0"/>
              <a:t/>
            </a:r>
            <a:br>
              <a:rPr lang="de-DE" dirty="0"/>
            </a:br>
            <a:r>
              <a:rPr lang="de-DE" dirty="0" smtClean="0"/>
              <a:t/>
            </a:r>
            <a:br>
              <a:rPr lang="de-DE" dirty="0" smtClean="0"/>
            </a:br>
            <a:endParaRPr lang="de-DE" altLang="de-DE" sz="1200" b="0" dirty="0"/>
          </a:p>
        </p:txBody>
      </p:sp>
      <p:sp>
        <p:nvSpPr>
          <p:cNvPr id="14341" name="Line 5"/>
          <p:cNvSpPr>
            <a:spLocks noChangeShapeType="1"/>
          </p:cNvSpPr>
          <p:nvPr/>
        </p:nvSpPr>
        <p:spPr bwMode="auto">
          <a:xfrm>
            <a:off x="611188" y="1484313"/>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14342" name="Line 6"/>
          <p:cNvSpPr>
            <a:spLocks noChangeShapeType="1"/>
          </p:cNvSpPr>
          <p:nvPr/>
        </p:nvSpPr>
        <p:spPr bwMode="auto">
          <a:xfrm>
            <a:off x="611188" y="6524625"/>
            <a:ext cx="792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dirty="0"/>
          </a:p>
        </p:txBody>
      </p:sp>
      <p:sp>
        <p:nvSpPr>
          <p:cNvPr id="4" name="Inhaltsplatzhalter 3"/>
          <p:cNvSpPr>
            <a:spLocks noGrp="1"/>
          </p:cNvSpPr>
          <p:nvPr>
            <p:ph idx="1"/>
          </p:nvPr>
        </p:nvSpPr>
        <p:spPr/>
        <p:txBody>
          <a:bodyPr/>
          <a:lstStyle/>
          <a:p>
            <a:pPr marL="285750" indent="-285750">
              <a:lnSpc>
                <a:spcPct val="200000"/>
              </a:lnSpc>
              <a:spcBef>
                <a:spcPct val="100000"/>
              </a:spcBef>
              <a:buFont typeface="Arial" panose="020B0604020202020204" pitchFamily="34" charset="0"/>
              <a:buChar char="•"/>
            </a:pPr>
            <a:r>
              <a:rPr lang="de-DE" altLang="de-DE" dirty="0" smtClean="0"/>
              <a:t>Wissenschafts- und förderpolitische </a:t>
            </a:r>
            <a:r>
              <a:rPr lang="de-DE" altLang="de-DE" dirty="0"/>
              <a:t>Rahmenbedingen </a:t>
            </a:r>
            <a:r>
              <a:rPr lang="de-DE" altLang="de-DE" dirty="0" smtClean="0"/>
              <a:t>des Open Access-Publizierens</a:t>
            </a:r>
            <a:endParaRPr lang="de-DE" altLang="de-DE" dirty="0"/>
          </a:p>
          <a:p>
            <a:pPr marL="285750" indent="-285750">
              <a:lnSpc>
                <a:spcPct val="200000"/>
              </a:lnSpc>
              <a:spcBef>
                <a:spcPct val="100000"/>
              </a:spcBef>
              <a:buFont typeface="Arial" panose="020B0604020202020204" pitchFamily="34" charset="0"/>
              <a:buChar char="•"/>
            </a:pPr>
            <a:r>
              <a:rPr lang="en-US" altLang="de-DE" dirty="0"/>
              <a:t>Who‘s Afraid of Green, Gold and Platinum? – </a:t>
            </a:r>
            <a:r>
              <a:rPr lang="en-US" altLang="de-DE" dirty="0" err="1" smtClean="0"/>
              <a:t>Zur</a:t>
            </a:r>
            <a:r>
              <a:rPr lang="de-DE" altLang="de-DE" dirty="0" smtClean="0"/>
              <a:t> Farbenlehre des Open Access</a:t>
            </a:r>
          </a:p>
          <a:p>
            <a:pPr marL="285750" indent="-285750">
              <a:lnSpc>
                <a:spcPct val="200000"/>
              </a:lnSpc>
              <a:spcBef>
                <a:spcPct val="100000"/>
              </a:spcBef>
              <a:buFont typeface="Arial" panose="020B0604020202020204" pitchFamily="34" charset="0"/>
              <a:buChar char="•"/>
            </a:pPr>
            <a:r>
              <a:rPr lang="de-DE" altLang="de-DE" dirty="0" smtClean="0"/>
              <a:t>BMC, </a:t>
            </a:r>
            <a:r>
              <a:rPr lang="de-DE" altLang="de-DE" dirty="0" err="1" smtClean="0"/>
              <a:t>PLoS</a:t>
            </a:r>
            <a:r>
              <a:rPr lang="de-DE" altLang="de-DE" dirty="0" smtClean="0"/>
              <a:t>, </a:t>
            </a:r>
            <a:r>
              <a:rPr lang="de-DE" altLang="de-DE" dirty="0" err="1" smtClean="0"/>
              <a:t>OpenLibHums</a:t>
            </a:r>
            <a:r>
              <a:rPr lang="de-DE" altLang="de-DE" dirty="0" smtClean="0"/>
              <a:t> &amp; Co. – Welche Zeitschrift für meine Inhalte? </a:t>
            </a:r>
          </a:p>
          <a:p>
            <a:pPr marL="285750" indent="-285750">
              <a:lnSpc>
                <a:spcPct val="200000"/>
              </a:lnSpc>
              <a:spcBef>
                <a:spcPct val="100000"/>
              </a:spcBef>
              <a:buFont typeface="Arial" panose="020B0604020202020204" pitchFamily="34" charset="0"/>
              <a:buChar char="•"/>
            </a:pPr>
            <a:r>
              <a:rPr lang="de-DE" altLang="de-DE" dirty="0"/>
              <a:t>Wer soll das bezahlen, wer hat so viel Geld? – </a:t>
            </a:r>
            <a:r>
              <a:rPr lang="de-DE" altLang="de-DE" dirty="0" smtClean="0"/>
              <a:t>Article bzw. Book Processing Charges</a:t>
            </a:r>
          </a:p>
          <a:p>
            <a:pPr marL="285750" indent="-285750">
              <a:lnSpc>
                <a:spcPct val="200000"/>
              </a:lnSpc>
              <a:spcBef>
                <a:spcPct val="100000"/>
              </a:spcBef>
              <a:buFont typeface="Arial" panose="020B0604020202020204" pitchFamily="34" charset="0"/>
              <a:buChar char="•"/>
            </a:pPr>
            <a:r>
              <a:rPr lang="de-DE" altLang="de-DE" dirty="0"/>
              <a:t>Open Access-Infrastrukturen der </a:t>
            </a:r>
            <a:r>
              <a:rPr lang="de-DE" altLang="de-DE" dirty="0" smtClean="0"/>
              <a:t>Universitäten in Berlin und Potsdam</a:t>
            </a:r>
          </a:p>
          <a:p>
            <a:pPr marL="285750" indent="-285750">
              <a:lnSpc>
                <a:spcPct val="200000"/>
              </a:lnSpc>
              <a:spcBef>
                <a:spcPct val="100000"/>
              </a:spcBef>
              <a:buFont typeface="Arial" panose="020B0604020202020204" pitchFamily="34" charset="0"/>
              <a:buChar char="•"/>
            </a:pPr>
            <a:r>
              <a:rPr lang="de-DE" altLang="de-DE" dirty="0" err="1" smtClean="0"/>
              <a:t>Altmetrics</a:t>
            </a:r>
            <a:r>
              <a:rPr lang="de-DE" altLang="de-DE" dirty="0" smtClean="0"/>
              <a:t> – </a:t>
            </a:r>
            <a:r>
              <a:rPr lang="de-DE" altLang="de-DE" dirty="0"/>
              <a:t>Open </a:t>
            </a:r>
            <a:r>
              <a:rPr lang="de-DE" altLang="de-DE" dirty="0" smtClean="0"/>
              <a:t>Access und Bibliometrie</a:t>
            </a:r>
            <a:r>
              <a:rPr lang="de-DE" altLang="de-DE" dirty="0"/>
              <a:t/>
            </a:r>
            <a:br>
              <a:rPr lang="de-DE" altLang="de-DE" dirty="0"/>
            </a:br>
            <a:endParaRPr lang="de-DE" altLang="de-DE" sz="1600" dirty="0"/>
          </a:p>
          <a:p>
            <a:endParaRPr lang="de-DE" dirty="0"/>
          </a:p>
        </p:txBody>
      </p:sp>
    </p:spTree>
    <p:extLst>
      <p:ext uri="{BB962C8B-B14F-4D97-AF65-F5344CB8AC3E}">
        <p14:creationId xmlns:p14="http://schemas.microsoft.com/office/powerpoint/2010/main" val="1876318174"/>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Vorlage-SBB">
  <a:themeElements>
    <a:clrScheme name="SBB_PowerPoint_Vorlage 1">
      <a:dk1>
        <a:srgbClr val="000000"/>
      </a:dk1>
      <a:lt1>
        <a:srgbClr val="FFFFFF"/>
      </a:lt1>
      <a:dk2>
        <a:srgbClr val="464646"/>
      </a:dk2>
      <a:lt2>
        <a:srgbClr val="003B79"/>
      </a:lt2>
      <a:accent1>
        <a:srgbClr val="787878"/>
      </a:accent1>
      <a:accent2>
        <a:srgbClr val="969696"/>
      </a:accent2>
      <a:accent3>
        <a:srgbClr val="FFFFFF"/>
      </a:accent3>
      <a:accent4>
        <a:srgbClr val="000000"/>
      </a:accent4>
      <a:accent5>
        <a:srgbClr val="BEBEBE"/>
      </a:accent5>
      <a:accent6>
        <a:srgbClr val="878787"/>
      </a:accent6>
      <a:hlink>
        <a:srgbClr val="BEBEBE"/>
      </a:hlink>
      <a:folHlink>
        <a:srgbClr val="DDDDDD"/>
      </a:folHlink>
    </a:clrScheme>
    <a:fontScheme name="SBB_PowerPoint_Vorlage">
      <a:majorFont>
        <a:latin typeface="Arial"/>
        <a:ea typeface=""/>
        <a:cs typeface="Arial"/>
      </a:majorFont>
      <a:minorFont>
        <a:latin typeface="Arial"/>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altLang="de-DE" sz="14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altLang="de-DE" sz="14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SBB_PowerPoint_Vorlage 1">
        <a:dk1>
          <a:srgbClr val="000000"/>
        </a:dk1>
        <a:lt1>
          <a:srgbClr val="FFFFFF"/>
        </a:lt1>
        <a:dk2>
          <a:srgbClr val="464646"/>
        </a:dk2>
        <a:lt2>
          <a:srgbClr val="003B79"/>
        </a:lt2>
        <a:accent1>
          <a:srgbClr val="787878"/>
        </a:accent1>
        <a:accent2>
          <a:srgbClr val="969696"/>
        </a:accent2>
        <a:accent3>
          <a:srgbClr val="FFFFFF"/>
        </a:accent3>
        <a:accent4>
          <a:srgbClr val="000000"/>
        </a:accent4>
        <a:accent5>
          <a:srgbClr val="BEBEBE"/>
        </a:accent5>
        <a:accent6>
          <a:srgbClr val="878787"/>
        </a:accent6>
        <a:hlink>
          <a:srgbClr val="BEBEBE"/>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464646"/>
      </a:dk2>
      <a:lt2>
        <a:srgbClr val="003B79"/>
      </a:lt2>
      <a:accent1>
        <a:srgbClr val="787878"/>
      </a:accent1>
      <a:accent2>
        <a:srgbClr val="969696"/>
      </a:accent2>
      <a:accent3>
        <a:srgbClr val="FFFFFF"/>
      </a:accent3>
      <a:accent4>
        <a:srgbClr val="000000"/>
      </a:accent4>
      <a:accent5>
        <a:srgbClr val="BEBEBE"/>
      </a:accent5>
      <a:accent6>
        <a:srgbClr val="878787"/>
      </a:accent6>
      <a:hlink>
        <a:srgbClr val="BEBEBE"/>
      </a:hlink>
      <a:folHlink>
        <a:srgbClr val="DDDDDD"/>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464646"/>
      </a:dk2>
      <a:lt2>
        <a:srgbClr val="003B79"/>
      </a:lt2>
      <a:accent1>
        <a:srgbClr val="787878"/>
      </a:accent1>
      <a:accent2>
        <a:srgbClr val="969696"/>
      </a:accent2>
      <a:accent3>
        <a:srgbClr val="FFFFFF"/>
      </a:accent3>
      <a:accent4>
        <a:srgbClr val="000000"/>
      </a:accent4>
      <a:accent5>
        <a:srgbClr val="BEBEBE"/>
      </a:accent5>
      <a:accent6>
        <a:srgbClr val="878787"/>
      </a:accent6>
      <a:hlink>
        <a:srgbClr val="BEBEBE"/>
      </a:hlink>
      <a:folHlink>
        <a:srgbClr val="DDDDDD"/>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PPT-Vorlage-SBB</Template>
  <TotalTime>0</TotalTime>
  <Words>559</Words>
  <Application>Microsoft Office PowerPoint</Application>
  <PresentationFormat>Bildschirmpräsentation (4:3)</PresentationFormat>
  <Paragraphs>56</Paragraphs>
  <Slides>12</Slides>
  <Notes>12</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PPT-Vorlage-SBB</vt:lpstr>
      <vt:lpstr>PowerPoint-Präsentation</vt:lpstr>
      <vt:lpstr>Publish or perish!? –  Wissenschaftliches Publizieren für Promovierende     </vt:lpstr>
      <vt:lpstr>     </vt:lpstr>
      <vt:lpstr>Erst die fristgerechte Veröffentlichung der Dissertationsschrift schließt das Promotionsverfahren formal ab. Denn zur Erlangung dieses akademischen Ritterschlags ist nicht nur der eigene Forschungsbeitrag gegen die Kritik einer universitätsinternen Fachöffentlichkeit zu verteidigen, sondern darüber hinaus auch das Säurebad des internationalen Wissenschaftsdiskurses zu überstehen. Doch die Entscheidung, wie tief Sie überhaupt darin eintauchen wollen, liegt nicht zuletzt auch bei Ihnen. Denn Sie treffen die Wahl des für Ihre individuellen Interessen idealen – also mehr oder eben weniger sichtbaren – Publikationsorts.   </vt:lpstr>
      <vt:lpstr>Mit Blick auf Vielzahl und Varietät der in diesem Zusammenhang zu prüfenden Möglichkeiten sowie vor dem Hintergrund des aktuellen Strukturwandels der Wissenschaftskommunikation unter dem Paradigma der Open Science soll im Rahmen dieser vierteiligen modularen Veranstaltung das unübersichtliche Feld des rasant expandierenden akademischen Publikationsmarkts in groben Linien kartiert werden – als kleine Orientierungshilfe bei Ihrer Suche nach dem für Sie perfekten Publikationsort. Dabei werden so unterschiedliche Aspekte angesprochen wie die Gestaltung von Verlagsverträgen oder die Akquise von Druckkostenzuschüssen und Book Processing Charges.   </vt:lpstr>
      <vt:lpstr>Während der erste Termin übergreifenden Fragen sowie dem konventionellen Publizieren in Wissenschaftsverlagen gewidmet sein wird, sollen im Rahmen des zweiten Teils die verschiedenen Varianten des Open Access im Vordergrund stehen. Effektive Strategien sowohl zur Klärung von Bildrechten (Teil drei) als auch zu Management und Publikation von Forschungsdaten (Teil vier) sind Gegenstand der abschließenden beiden Veranstaltungsmodule.  Alle vier Veranstaltungsblöcke sind modular aufgebaut und separat belegbar.   </vt:lpstr>
      <vt:lpstr>Modul 1: Konventionelles Publizieren in Wissenschaftsverlagen  Modul 2: Wissenschaftliches Publizieren im Open Access  Modul 3: Klärung von Bildrechten  Modul 4: Management und Veröffentlichung von Forschungsdaten  </vt:lpstr>
      <vt:lpstr>Modul 1: Konventionelles Publizieren (3 Stunden)   </vt:lpstr>
      <vt:lpstr>Modul 2: Open Access-Publizieren (3 Stunden)   </vt:lpstr>
      <vt:lpstr>Modul 3: Bildrechte (2 Stunden)   </vt:lpstr>
      <vt:lpstr>Modul 4: Forschungsdatenmanagement (2 Stunden)   </vt:lpstr>
      <vt:lpstr>      </vt:lpstr>
    </vt:vector>
  </TitlesOfParts>
  <Company>Stiftung Preussischer Kulturbesitz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HIER STEHT EIN EIN- BIS ZWEIZEILIGER PRÄSENTATIONSTITEL. EIN MÖGLICHER UNTERTITEL.</dc:title>
  <dc:creator>Mathieu, Christian</dc:creator>
  <cp:lastModifiedBy>Talke, Armin</cp:lastModifiedBy>
  <cp:revision>260</cp:revision>
  <dcterms:created xsi:type="dcterms:W3CDTF">2016-08-03T07:50:55Z</dcterms:created>
  <dcterms:modified xsi:type="dcterms:W3CDTF">2017-02-13T12:24:04Z</dcterms:modified>
</cp:coreProperties>
</file>