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86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7" r:id="rId62"/>
    <p:sldId id="318" r:id="rId63"/>
    <p:sldId id="319" r:id="rId64"/>
    <p:sldId id="316" r:id="rId65"/>
    <p:sldId id="320" r:id="rId66"/>
    <p:sldId id="321" r:id="rId67"/>
    <p:sldId id="322" r:id="rId68"/>
    <p:sldId id="323" r:id="rId69"/>
    <p:sldId id="325" r:id="rId70"/>
    <p:sldId id="326" r:id="rId71"/>
    <p:sldId id="327" r:id="rId72"/>
    <p:sldId id="328" r:id="rId73"/>
    <p:sldId id="324" r:id="rId74"/>
    <p:sldId id="329" r:id="rId75"/>
    <p:sldId id="330" r:id="rId7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1C0AA-A908-426B-A0F6-2D959714D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141DFF-945C-45A2-AD14-1716941E1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059293-C02B-4987-AB02-247BCE18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65D77-588F-4A55-9291-A532948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811D7B-5488-4EB7-A84E-91478B4C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72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B85EB-DBB5-4E12-A6BD-05162713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66A79EC-1639-49B7-85FA-40A2C5DB9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8DA7F-B8A3-44EC-A1C9-2B03CE09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3872E5-E6AC-46A2-A722-1374590E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44C147-0245-4268-BACD-41D5DA10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99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4B12A3B-FCD8-4D86-B894-D7E494895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B7C774-7950-4A82-95F0-585606427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8B0BE3-9459-4286-82A1-157E9226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DC5861-14D8-4DF2-A2E0-A7227572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58284D-C1BB-493C-A1B1-D16D5608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77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95623-AEEE-4F08-A211-3A676D22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89B28A-E1D2-4FAA-8CC7-B1A74DAD4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48C793-1F3D-4980-8571-06862CC2A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135C1E-E45D-4D75-8A41-215A7F685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B11C9D-C56C-4AFE-BA5A-B95B594A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85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8FE258-24BF-4391-B461-3C62E9F92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048443-7FA2-4FF7-9654-560106B82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1DFB83-DCD5-400D-8BE0-507BCC41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37E1B0-3B94-4C76-AE62-59DA33BAB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E34AD3-3144-4FBF-8B25-F4EF5BB9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31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89CAC4-A2AA-43F2-AAC6-235D04D7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84E062-782F-4ACA-B347-1929E16C0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774D79-F50C-4589-B325-CF299C8B9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A64DBE-C4D7-4872-BCEE-7F1DAE50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5753D2-F9C8-4F93-B362-C588CAB95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5ACBEF-263D-43E3-8E9C-7425C197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61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91A3C-0653-46EE-877C-40C9699E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9D80E1-B902-431B-8EB3-28D8432F3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1EE015-79CE-4366-AC85-31C55C543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08E7F8F-D395-4261-A2BD-58E77A953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25C6A32-7AD7-4F25-BAFF-C69327DDF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3C9022D-FB1C-4374-A63A-3AA658C66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BDEA884-D0EC-4ECE-A92B-CD1699AF5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212168F-3307-41AC-994C-440945FE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93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D1075-AE10-47A7-AFDA-35150B03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E938AF3-2EE5-4F78-9198-74B95819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8CBC5C-A935-4419-9ED7-2C4F83D4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A13EC8-16D6-4983-A0F6-ACF5688B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6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9848243-5D0A-43D2-B483-15A1BEF64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94D31E-C29D-43CF-9CC0-8A65EB56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3D0A8F-8A5A-4970-841B-2F200ADB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36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A6685-3BDB-413D-9D6A-E25211F92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A1DE6B-6262-4454-9574-CEFB7C44D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FE34C2-50AC-4C31-96D4-7F3AA4F53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70BCA8-70B1-4D9F-963E-4B836B004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4180CB-C36C-4783-8FE5-B127EB738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2183E8-2816-4F98-A2FC-927B116E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28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CB066-3799-4700-88D8-49188CFC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DF00F37-CC94-49CE-A53A-D8A7BFB1B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5DC6E03-5ED2-43FF-A59A-F39595187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66138B-EF08-4F7C-A47C-5294B06CB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B4B-8530-41F6-BD90-BB5ADC21824D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3C6625-6875-496E-9E08-4AF075FB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E9349F-C50E-485D-9F99-938F7651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9FF2-8F34-40C5-9F3B-5A59B1AEA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35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D4F67ED-F529-4ECA-BD01-A200FCFD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26E882-9309-4433-A004-4E421AE72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B9552D-923D-44F8-A8DD-D52C21695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0499B4B-8530-41F6-BD90-BB5ADC21824D}" type="datetimeFigureOut">
              <a:rPr lang="de-DE" smtClean="0"/>
              <a:pPr/>
              <a:t>08.01.2021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705120-5419-421E-A285-2638CD825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C0F106-329C-4844-A53E-FC1421E30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88D9FF2-8F34-40C5-9F3B-5A59B1AEAB7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734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48B2F3-7C45-4787-A0B5-2F3086E38A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Enthnografie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93EFA4-B873-40BD-8009-8DF266459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r>
              <a:rPr lang="de-DE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Breidenstein et al. Kapitel 1-3</a:t>
            </a:r>
          </a:p>
          <a:p>
            <a:endParaRPr lang="de-DE" sz="1800" b="1" dirty="0">
              <a:cs typeface="Times New Roman" panose="02020603050405020304" pitchFamily="18" charset="0"/>
            </a:endParaRPr>
          </a:p>
          <a:p>
            <a:r>
              <a:rPr lang="de-DE" sz="1800" b="1" dirty="0">
                <a:cs typeface="Times New Roman" panose="02020603050405020304" pitchFamily="18" charset="0"/>
              </a:rPr>
              <a:t>Lernfragen</a:t>
            </a:r>
          </a:p>
          <a:p>
            <a:endParaRPr lang="de-DE" sz="1800" b="1" dirty="0">
              <a:cs typeface="Times New Roman" panose="02020603050405020304" pitchFamily="18" charset="0"/>
            </a:endParaRPr>
          </a:p>
          <a:p>
            <a:endParaRPr lang="de-DE" sz="1800" b="1" dirty="0">
              <a:cs typeface="Times New Roman" panose="02020603050405020304" pitchFamily="18" charset="0"/>
            </a:endParaRPr>
          </a:p>
          <a:p>
            <a:r>
              <a:rPr lang="de-DE" sz="1000" dirty="0"/>
              <a:t>Entstanden und bearbeitet im Rahmen der Projekte ESIT und Studienstart</a:t>
            </a:r>
          </a:p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60551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39EF5-D7A2-4E1F-9230-ECEBCC0B7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Soziologie des Alltags …</a:t>
            </a:r>
            <a:br>
              <a:rPr lang="de-D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396AC0-D80B-4719-9907-707A80B5B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... sollte man die ethnologische Kulturanalyse nutzen.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kann man verschiedene Verfremdungsstrategien nutzen, z.B. die Heuristik des </a:t>
            </a:r>
            <a:r>
              <a:rPr lang="de-DE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doing</a:t>
            </a:r>
            <a:r>
              <a:rPr lang="de-DE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muss man die Binnenperspektive der beforschten Gesellschaft suchen.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5199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F0363-8A2C-47C3-9C53-4866A8E32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C359B-3488-440D-9B67-A41BAA3B0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 sich das Alltägliche fremd zu machen…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... sollte man die ethnologische Kulturanalyse nutzen.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… kann man verschiedene Verfremdungsstrategien nutzen, z.B. die Heuristik des </a:t>
            </a:r>
            <a:r>
              <a:rPr lang="de-DE" sz="2800" i="1" dirty="0" err="1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doing</a:t>
            </a:r>
            <a:r>
              <a:rPr lang="de-DE" sz="2800" i="1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de-DE" sz="2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muss man die Binnenperspektive der beforschten Gesellschaft suchen.</a:t>
            </a:r>
          </a:p>
          <a:p>
            <a:pPr marL="0" indent="0">
              <a:buNone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832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B88756-D148-4924-84D9-80A7EA15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0340"/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1.2: Die Markenzeichen der Ethnografie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FECD45-7FEA-4628-B6B0-FF3153383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Gegenstand der Ethnografie sind soziale Praktiken. Diese…</a:t>
            </a:r>
          </a:p>
          <a:p>
            <a:pPr marL="0" indent="0" algn="l">
              <a:buNone/>
            </a:pP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werden vom subjektiven Sinn der Handelnden gesteuert.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werden von implizitem Wissen getragen.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lassen sich nicht in Situationen, Szenen oder Milieus beobachten.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260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C4BEB-F22F-489C-A702-6B7CB2D8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Gegenstand der Ethnografie sind soziale Praktiken. Diese…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61BDEE-E23E-4DB2-95C2-F10D88759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werden vom subjektiven Sinn der Handelnden gesteuert.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… werden von implizitem Wissen getragen.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lassen sich nicht in Situationen, Szenen oder Milieus beobachten.</a:t>
            </a:r>
          </a:p>
          <a:p>
            <a:pPr marL="0" indent="0">
              <a:buNone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 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7128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125EB-C58F-45D5-BCEC-1BA631507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Wodurch zeichnet sich die Feldforschung in der Ethnografie aus?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B51544-06A0-41A2-BBD0-0019DA367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die Dauerhaftigkeit des Aufenthalts in künstlichen Feldern.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die direkte Form der Begegnung mit sozialer Wirklichkeit in natürlichen Feldern.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388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5BAED-5D30-4D6B-BA6D-8F43F0A5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Wodurch zeichnet sich die Feldforschung in der Ethnografie aus?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5AD81F-669C-4F41-9440-142220A46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die Dauerhaftigkeit des Aufenthalts in künstlichen Feldern.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Durch die direkte Form der Begegnung mit sozialer Wirklichkeit in natürlichen Feldern.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5576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466B8-32D7-4CCA-AB9D-6FD10007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bedeutet der Methodenopportunismus in der Ethnografie?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2E4225-7EBD-4546-B91E-D08E761FA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 soll – unabhängig vom jeweiligen Feld – ausschließlich teilnehmend beobachten.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Neben der teilnehmenden Beobachtung als Basis der Feldforschung sollen – unabhängig vom jeweiligen Feld – auch andere Datentypen berücksichtigt werden.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teilnehmende Beobachtung kann  – abhängig vom jeweiligen Feld – mit anderen Datentypen kombiniert werden.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1509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36DC6-5DF9-4B6D-AA96-019E0B3FC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bedeutet der Methodenopportunismus in der Ethnografie?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871A29-F219-44E3-9D63-37AAE5051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 soll – unabhängig vom jeweiligen Feld – ausschließlich teilnehmend beobachten.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Neben der teilnehmenden Beobachtung als Basis der Feldforschung sollen – unabhängig vom jeweiligen Feld – auch andere Datentypen berücksichtigt werden.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Die teilnehmende Beobachtung kann  – abhängig vom jeweiligen Feld – mit anderen Datentypen kombiniert werden.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983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80580F-3B54-4193-A2B3-6F92E6F3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Welche Funktion hat die ethnografische Beschreibung?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648798-C25C-48BA-BC4C-09A0B56E6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dient der Versprachlichung von Erzählungen.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dient der Versprachlichung von z.B. implizitem, körperlichem Wissen.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9241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F9C03-B0A3-476F-9822-20B8E0DC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Welche Funktion hat die ethnografische Beschreibung?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F3328C-AEA5-495B-8A6C-5FCF03A42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dient der Versprachlichung von Erzählungen.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Sie dient der Versprachlichung von z.B. implizitem, körperlichem Wissen.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189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7C711-1B18-4E82-A60E-F9186225E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767"/>
            <a:ext cx="10515600" cy="802921"/>
          </a:xfrm>
        </p:spPr>
        <p:txBody>
          <a:bodyPr>
            <a:normAutofit fontScale="90000"/>
          </a:bodyPr>
          <a:lstStyle/>
          <a:p>
            <a:pPr marL="180340">
              <a:lnSpc>
                <a:spcPct val="150000"/>
              </a:lnSpc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1: Wozu Ethnografie?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1.1: Zur Geschichte der Ethnografie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ADB105-9359-4A0E-8724-20EFE19E2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haben die drei wichtigsten Traditionslinien der Ethnografie gemeinsam?</a:t>
            </a:r>
          </a:p>
          <a:p>
            <a:pPr marL="0" indent="0" algn="l">
              <a:buNone/>
            </a:pP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 Erkenntnisstil des Entdeckens.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Das Erkennen mithilfe der Unterscheidung Fremdes und Vertrautes.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774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9277C-093A-4FF8-9B2C-2053F2A9D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0340"/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1.3: Die methodologische Begründung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413A78-23C3-446B-8F05-76CF83361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Warum spielt die Teilnahme in der Ethnografie eine so wichtige Rolle?</a:t>
            </a:r>
          </a:p>
          <a:p>
            <a:pPr marL="0" indent="0" algn="l">
              <a:buNone/>
            </a:pP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Weil Sozialität nicht im „Kopf“, sondern in Situationen stattfindet.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Weil sich nur über die Teilnahme die situativen Teilnehmerrelevanzen erschließen lassen.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764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BE01B-6920-4EF1-B3A0-957EE7D6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Warum spielt die Teilnahme in der Ethnografie eine so wichtige Rolle?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FC785-18A1-4847-94D1-02ABA8F6A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Weil Sozialität nicht im „Kopf“, sondern in Situationen stattfindet.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Weil sich nur über die Teilnahme die situativen Teilnehmerrelevanzen erschließen lassen.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  <a:endParaRPr lang="de-DE" sz="1800" dirty="0">
              <a:highlight>
                <a:srgbClr val="00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8977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3413E-37C1-467B-8C48-761A02A7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Neben der Teilnahme spielt die Distanzierung eine wichtige Rolle in der Ethnografie. Das </a:t>
            </a:r>
            <a:r>
              <a:rPr lang="de-DE" sz="2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coming</a:t>
            </a:r>
            <a:r>
              <a:rPr lang="de-DE" sz="2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home</a:t>
            </a:r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0EC7D2-90AA-4406-8EAB-78D631F63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lässt sich ohne Rückzüge vom Feld organisieren.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kann ohne disziplinäre Sozialisation umgesetzt werden.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bedeutet, ohne Verschriftlichung des Beobachteten aus dem Feld zu gehen. 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3109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0150A-BBA2-4543-8AA6-F347E3A1E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Neben der Teilnahme spielt die Distanzierung eine wichtige Rolle in der Ethnografie. Das </a:t>
            </a:r>
            <a:r>
              <a:rPr lang="de-DE" sz="2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coming</a:t>
            </a:r>
            <a:r>
              <a:rPr lang="de-DE" sz="2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home</a:t>
            </a:r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760ECB-609D-43A4-9C1A-B79FE697C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lässt sich ohne Rückzüge vom Feld organisieren.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kann ohne disziplinäre Sozialisation umgesetzt werden.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bedeutet, ohne Verschriftlichung des Beobachteten aus dem Feld zu gehen. </a:t>
            </a:r>
          </a:p>
          <a:p>
            <a:pPr marL="0" indent="0">
              <a:buNone/>
            </a:pPr>
            <a:r>
              <a:rPr lang="de-DE" sz="2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14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DA6B3-087A-4981-9222-F0BDC7936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Klausurfrage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Ethnografie…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47FA89-02B6-4371-91D6-343DAA893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betont aufgrund der Annahme, dass der Gegenstand das methodische Vorgehen vorschreibt, die Distanzierung des Ethnografen. 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hat soziale Praktiken zum Gegenstand. Wesentlich ist also die Versprachlichung des subjektiven Sinns der Teilnehmenden.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organisiert Erkennen mithilfe der Unterscheidung von Fremden und Vertrautem. Ethnografisches Erkennen hat grundsätzlich etwas mit der Verwandlung von Fremden in Vertrautes und von Vertrautem in Befremdliches zu tun.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1911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C6938-79AE-4CE3-9975-0674765E5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Klausurfrage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Ethnografie…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71EE2D-650B-46DE-AE28-3D5F7A28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betont aufgrund der Annahme, dass der Gegenstand das methodische Vorgehen vorschreibt, die Distanzierung des Ethnografen. 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hat soziale Praktiken zum Gegenstand. Wesentlich ist also die Versprachlichung des subjektiven Sinns der Teilnehmenden.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… organisiert Erkennen mithilfe der Unterscheidung von Fremden und Vertrautem. Ethnografisches Erkennen hat grundsätzlich etwas mit der Verwandlung von Fremden in Vertrautes und von Vertrautem in Befremdliches zu tun.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118264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EED51E-5CD4-4EEC-9A70-5E09E814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0340"/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2: Die Herstellung des Feldes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75663D-10A7-46FC-8244-5F606E08C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Das Forschungsdesign der Ethnografie…</a:t>
            </a:r>
          </a:p>
          <a:p>
            <a:pPr marL="0" indent="0" algn="l">
              <a:buNone/>
            </a:pP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ist linear angelegt, d.h. auf die Datengewinnung folgt die Datenanalyse.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ist rekursiv angelegt, d.h. Datengewinnung und Datenanalyse wechseln sich mehrfach ab.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ist durch die Festlegung der Forschungsfrage vorab gekennzeichnet.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7992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EF9CC-3F32-4E6A-8948-2E804100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Das Forschungsdesign der Ethnografie…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2BE896-79FD-4FB7-94CF-1A9EADBA2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ist linear angelegt, d.h. auf die Datengewinnung folgt die Datenanalyse.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… ist rekursiv angelegt, d.h. Datengewinnung und Datenanalyse wechseln sich mehrfach ab.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ist durch die Festlegung der Forschungsfrage vorab gekennzeichnet.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3729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9532D-98F9-4F56-B448-CBEEF051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2.1: Fallauswahl und Feldzuschnitt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E90E4B-8B9B-4242-A798-42B8B4C68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 Beginn des </a:t>
            </a:r>
            <a:r>
              <a:rPr lang="de-DE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Ethnografierens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indent="0" algn="l">
              <a:buNone/>
            </a:pP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kann eine günstige Forschungsgelegenheit, d.h. der Zugang zu einem Feld stehen.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kann ein theoretisches Problem stehen, das dann die Fallauswahl bestimmt.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453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F47878-C3BD-4EB1-9B1C-41BDC878A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 Beginn des </a:t>
            </a:r>
            <a:r>
              <a:rPr lang="de-DE" sz="2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Ethnografierens</a:t>
            </a:r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CB8286-ECB4-488B-8078-6ED2B058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kann eine günstige Forschungsgelegenheit, d.h. der Zugang zu einem Feld stehen.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kann ein theoretisches Problem stehen, das dann die Fallauswahl bestimmt.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434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BFE9A-C5BC-496F-AC54-9333C545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haben die drei wichtigsten Traditionslinien der Ethnografie gemeinsam?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AC5582-1D16-4CFD-B347-A6CC9CDFA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 Erkenntnisstil des Entdeckens.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Das Erkennen mithilfe der Unterscheidung Fremdes und Vertrautes.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</a:t>
            </a: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21248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B7F3D-CD4E-4ACB-A9D6-3ED28E74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Wovon kann die Konstitution eines Feldes abhängen?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E86861-3DD9-473A-BDFD-FF4256733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Von der Fragestellung des Ethnografen.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Von der „Sprachlosigkeit“ von Sozialem.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Von Prozessen des Hypothesenbildens zwecks Hypothesentest zu Beginn der Forschung.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</a:t>
            </a:r>
            <a:r>
              <a:rPr lang="de-DE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727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025C3-6828-4061-9249-810FB01D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Wovon kann die Konstitution eines Feldes abhängen?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D346CF-553F-4E52-B6B3-C611C662D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Von der Fragestellung des Ethnografen.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Von der „Sprachlosigkeit“ von Sozialem.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Von Prozessen des Hypothesenbildens zwecks Hypothesentest zu Beginn der Forschung.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</a:t>
            </a:r>
            <a:r>
              <a:rPr lang="de-DE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61773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A574A2-2987-43F5-98C3-9C891219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„Im Feld sein“ bedeutet…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152E2A-5EA9-459D-ABF1-1B644C83A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sich in jeder ethnografischen Forschung ausschließlich an einem Ort aufzuhalten.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z.B. verschiedene Plätze innerhalb eines sozialen Settings aufzusuchen.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ein Setting, das einmal gewählt wurde, nicht mehr zu wechseln.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37270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088D53-2428-47B0-9CFF-7FECE2A6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„Im Feld sein“ bedeutet…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FF2A41-F4CE-41D6-A54A-E481A5920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sich in jeder ethnografischen Forschung ausschließlich an einem Ort aufzuhalten.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… z.B. verschiedene Plätze innerhalb eines sozialen Settings aufzusuchen.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ein Setting, das einmal gewählt wurde, nicht mehr zu wechseln.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39930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A194F-1C8C-4E0E-A477-15AA30FF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 Der Feldzugang als Kontakteröffnung und Daueraufgabe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6A84F5-C1C4-47A1-8E9B-CD93DDA24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Beim Feldzugang stellen sich zwei Aufgaben. Dazu gehört/gehören…</a:t>
            </a:r>
          </a:p>
          <a:p>
            <a:pPr marL="0" indent="0" algn="l">
              <a:buNone/>
            </a:pP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die Gestaltung von Forschungsbeziehungen.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das Bekommen einer Aufenthaltserlaubnis im Feld.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6313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FD476-24AC-457B-B9EE-51D8A1D4E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Beim Feldzugang stellen sich zwei Aufgaben. Dazu gehört/gehören…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373974-2086-430A-A609-AF18F01F1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die Gestaltung von Forschungsbeziehungen.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das Bekommen einer Aufenthaltserlaubnis im Feld.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9313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98D20-2928-4E79-9EF4-368BFE5D9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Welche Sorte/n von Personen können wichtig für den Feldzugang sein?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A50CEF-408A-4454-A3CA-808B1BB8A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Sponsoren.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Patrone.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96907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91964-2FC3-4FC9-B49C-4845F354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Welche Sorte/n von Personen können wichtig für den Feldzugang sein?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028A50-94D4-4CF1-9178-E8C290059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Sponsoren.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Patrone.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53483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66C19-8E74-4E99-AC17-989608557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Warum erzählen Ethnografen nicht „die ganze Wahrheit“?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434F37-7E7A-4C89-A96F-0F5B0CC29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Weil vollständige Informationen, z.B. der Gebrauch von Aufzeichnungsgeräten, zu Beginn abschrecken können.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Weil sie sie selbst nicht kennen.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797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4F1B1-C1A9-4BAB-81A6-5DF5F432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CCCEB-EC45-4A66-872B-3F70976E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Warum erzählen Ethnografen nicht „die ganze Wahrheit“?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Weil vollständige Informationen, z.B. der Gebrauch von Aufzeichnungsgeräten, zu Beginn abschrecken können.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Weil sie sie selbst nicht kennen.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638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8E02F-92CD-40AB-813E-7453F9BB6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Aus der ethnologischen Kulturanalyse stammen 3 bis heute wichtige Prinzipien der Feldforschung. Dazu gehört…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8FDDBA-256F-4246-9C88-00C7E7B62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die Erforschung von fremden Gesellschaften/Kulturen.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die Anwesenheit im Forschungsfeld über einen längeren Zeitraum.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die Verwandlung von Vertrautem in Fremdes.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29997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B60F5-C8AA-4E34-BD4B-ED1A31CB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A4FE55-F6C0-4030-8BF9-E6FE166D2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algn="l"/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einigen Feldern ist es eher schwierig, eine Beobachterrolle einzunehmen. Dazu gehören…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Öffentliche Settings.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Felder, in denen alle Teilnehmenden tragende Rollen ausüben.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Settings, die durch ein Miteinander von Darstellern und Publikum geprägt sind.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7968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8F7B4-A49B-424C-8C9B-58F9EA36C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einigen Feldern ist es eher schwierig, eine Beobachterrolle einzunehmen. Dazu gehören…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63E295-7B23-4755-91F2-AEEF095A4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Öffentliche Settings.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Felder, in denen alle Teilnehmenden tragende Rollen ausüben.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Settings, die durch ein Miteinander von Darstellern und Publikum geprägt sind.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96479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FD22BB-0F8F-40CD-894F-E0957AC02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Wie geht man in der Ethnografie mit Reaktivität um?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5B6CF3-9F09-41FC-99AB-BC3D6E680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sollte möglichst minimiert werden.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Ethnografen sollten möglichst neutrale Forschungsinstrumente sein.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29608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0AC91B-D56C-4361-8351-17B227EE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Wie geht man in der Ethnografie mit Reaktivität um?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60889B-10FC-44D2-8F67-BE5E0E39B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sollte möglichst minimiert werden.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Ethnografen sollten möglichst neutrale Forschungsinstrumente sein.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05469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C6946-F283-4E1C-8DAA-92DA416C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635"/>
            <a:ext cx="10515600" cy="1325563"/>
          </a:xfrm>
        </p:spPr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Ethnografin kann sich als vertrauenswürdige Person etablieren, indem sie… 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E61933-9C84-4DA0-92B8-24A509A9F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ganz sie selbst bleibt.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sich an das Feld (moderat) anpasst.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die sozialen Zuschreibungen der Feldteilnehmer vehement zurückweist.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00645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1DC132-7AC4-458A-9CF5-7A0D86A7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Ethnografin kann sich als vertrauenswürdige Person etablieren, indem sie… 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692474-E044-4F46-9F3B-95B73CBE2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ganz sie selbst bleibt.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… sich an das Feld (moderat) anpasst.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die sozialen Zuschreibungen der Feldteilnehmer vehement zurückweist.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98702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88351-BE9D-4957-88C2-594D8DC6A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Klausurfrage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der Herstellung des Feldes…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876EEB-0295-4A59-BA20-B083AFE07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konstituiert sich ein Feld ausschließlich durch seine selbstorganisierte Grenzbildung.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wird auch die Forschungsfrage spezifiziert. Diese ist ihrerseits richtungsweisend für den Feldzuschnitt.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stellt sich der Feldzugang ausschließlich als Aufgabe der Kontakteröffnung dar. Das Etablieren von Forschungsbeziehungen im weiteren Verlauf der Forschung ist für die Herstellung des Feldes ohne Belang.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41841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41239-8AE4-46B4-85B2-AB7CF3D40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de-DE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Klausurfrage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der Herstellung des Feldes…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3A1E3F-8A7E-4E3A-B58F-F84C69B7F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konstituiert sich ein Feld ausschließlich durch seine selbstorganisierte Grenzbildung.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… wird auch die Forschungsfrage spezifiziert. Diese ist ihrerseits richtungsweisend für den Feldzuschnitt.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stellt sich der Feldzugang ausschließlich als Aufgabe der Kontakteröffnung dar. Das Etablieren von Forschungsbeziehungen im weiteren Verlauf der Forschung ist für die Herstellung des Feldes ohne Belang.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36024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CBF01A-1185-44A0-A028-0E165A15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80340"/>
            <a:r>
              <a:rPr lang="de-DE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Kapitel 3: Praktiken der Datengewinnung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de-DE" sz="1800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 Teilnehmen und Beobachten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314A18-4BC4-49BE-9F3E-5F53D06A3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umfasst der Begriff der Beobachtung in der Ethnografie?</a:t>
            </a:r>
          </a:p>
          <a:p>
            <a:pPr marL="0" indent="0" algn="l">
              <a:buNone/>
            </a:pP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 sozialen Sinn des Forschers.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Alle Formen der Wahrnehmung unter Bedingung der Ko-Präsenz.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6765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AF888-5AB9-4504-9486-3E2946A24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umfasst der Begriff der Beobachtung in der Ethnografie?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154991-6248-4241-9D32-138011412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 sozialen Sinn des Forschers.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Alle Formen der Wahrnehmung unter Bedingung der Ko-Präsenz.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232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C17B3-7BB5-4186-B8CA-6AA46354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Aus der ethnologischen Kulturanalyse stammen 3 bis heute wichtige Prinzipien der Feldforschung. Dazu gehört…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301181-4BF1-4AFF-A2E5-90F087407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die Erforschung von fremden Gesellschaften/Kulturen.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… die Anwesenheit im Forschungsfeld über einen längeren Zeitraum.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die Verwandlung von Vertrautem in Fremdes.</a:t>
            </a:r>
          </a:p>
          <a:p>
            <a:pPr marL="0" indent="0">
              <a:buNone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8716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612CB-519B-4B16-BA92-5D2E7BD56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DE" sz="2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teilnehmende</a:t>
            </a:r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Beobachtung zeichnet sich dadurch aus, dass…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1849A9-D62E-4CA5-8D62-C0B84506E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Beobachter eine künstliche Sonderstellung im Raum einnehmen.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die Beobachterin eine „Über-Sicht“ über das Geschehen hat. 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Daten über Ereignisse zu anderen Zeiten und Orten erhoben werden.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 Keine der Antworten ist richtig.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12915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8032C6-A33E-470C-9A8E-36648EFB2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DE" sz="2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teilnehmende</a:t>
            </a:r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Beobachtung zeichnet sich dadurch aus, dass…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598803-F5F1-45B4-BA26-E800CA2E3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Beobachter eine künstliche Sonderstellung im Raum einnehmen.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die Beobachterin eine „Über-Sicht“ über das Geschehen hat. 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Daten über Ereignisse zu anderen Zeiten und Orten erhoben werden.</a:t>
            </a:r>
          </a:p>
          <a:p>
            <a:pPr marL="0" indent="0">
              <a:buNone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d)    Keine der Antworten ist richtig. 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47787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F2E280-10FF-4DC3-B42A-1CB6361C3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Wie lassen sich Beobachtungen intensivieren?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0837E4-FD3E-4B72-B842-63E50B4F1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das mehrmalige Beobachten des Geschehens.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die Einnahme von verschiedenen Perspektiven.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82052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96A458-EDF1-49F7-A71F-92BEC0F98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Wie lassen sich Beobachtungen intensivieren?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744EE0-C4EC-4096-91F2-CAA5A4FA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das mehrmalige Beobachten des Geschehens.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die Einnahme von verschiedenen Perspektiven.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7840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8A29E-F520-4CE8-8B91-811DFC4B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Beim teilnehmenden Beobachten…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222369-3B75-40E7-AF0A-27108141D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ist die Beobachtung wichtiger als die Teilnahme.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ist die Teilnahme wichtiger als die Beobachtung.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sind sowohl das Teilnehmen, als auch das Beobachten unverzichtbar.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26005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A1F98-7328-4062-9713-627060B47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Beim teilnehmenden Beobachten…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FC9533-22BC-4A2F-8437-0736F3AFB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ist die Beobachtung wichtiger als die Teilnahme.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ist die Teilnahme wichtiger als die Beobachtung.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… sind sowohl das Teilnehmen, als auch das Beobachten unverzichtbar.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10740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072384-B1C2-4815-A7D6-CB22575E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0340"/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 Gespräche führen: Auskünfte und Erzählungen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D6BB39-0250-445A-B431-48B748265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Welche Formen von Interviews werden in der Regel in der Ethnografie angewendet?</a:t>
            </a:r>
          </a:p>
          <a:p>
            <a:pPr marL="0" indent="0" algn="just">
              <a:buNone/>
            </a:pP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Ethnografische Interviews, d.h. z.B. Leitfadeninterviews.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Explizite Interviews, wie z.B. informelle Gespräche.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Standardisierte Telefoninterviews.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08691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08550-FEFB-4962-9E1D-9C294AD1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Welche Formen von Interviews werden in der Regel in der Ethnografie angewendet?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853824-6834-4A16-9753-54FB113D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Ethnografische Interviews, d.h. z.B. Leitfadeninterviews.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Explizite Interviews, wie z.B. informelle Gespräche.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Standardisierte Telefoninterviews.</a:t>
            </a:r>
          </a:p>
          <a:p>
            <a:pPr marL="0" indent="0">
              <a:buNone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63174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E9252-D177-4829-BCFB-5A919A25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Interviews können in der Ethnografie angewandt werden um…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32E62C-ACD0-42FB-91D5-A9CCAD5F6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Informationen über den jeweiligen Informanten zu gewinnen.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Informationen über Ereignisse zu gewinnen, an denen die Ethnografin nicht teilnehmen kann oder konnte.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54686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755E46-0457-4074-8DF7-84EDA68F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Interviews können in der Ethnografie angewandt werden um…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030EA9-8C9F-4509-B9A7-5F32C70FD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Informationen über den jeweiligen Informanten zu gewinnen.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Informationen über Ereignisse zu gewinnen, an denen die Ethnografin nicht teilnehmen kann oder konnte.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507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1D2AB-48FA-494F-AC5B-6E3918C6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Wodurch war es der Subkulturforschung der Chicago School möglich, fremdartige Erfahrungen in der eigenen Gesellschaft zu machen?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C86707-0DD5-4AD9-9175-82425D2DA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z.B. ethnisch differenzierte Stadtviertel.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Feldforschung in fremden Ländern.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a typeface="Calibri" panose="020F0502020204030204" pitchFamily="34" charset="0"/>
                <a:cs typeface="Times New Roman" panose="02020603050405020304" pitchFamily="18" charset="0"/>
              </a:rPr>
              <a:t>d)  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4333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A3691-7378-4853-92E8-CC0064322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 Dokumentieren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CB58A0-C8A8-4530-B6AC-8572E020B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Welche Dokumentationspraktik wird in der Ethnografie in der Regel nicht angewandt?</a:t>
            </a:r>
          </a:p>
          <a:p>
            <a:pPr marL="0" indent="0" algn="l">
              <a:buNone/>
            </a:pP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Das Sammeln von Dokumenten.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Das Ausfüllen von Fragebögen.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Das Machen von Feldnotizen.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86714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4AB04B-E61C-4EE6-89F4-E77598F54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Welche Dokumentationspraktik wird in der Ethnografie in der Regel nicht angewandt?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715A1-B37D-4B8B-BC16-CBC6F0DA9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Das Sammeln von Dokumenten.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Das Ausfüllen von Fragebögen.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Das Machen von Feldnotizen.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71607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A9A8F1-0834-4CB2-9E6A-6F590BD4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Wozu macht man Feldnotizen?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B6D56B-51F8-4114-A14B-9B36F1B01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richten sich auf das erste Bezugsproblem des ethnografischen Schreibens – die Flüchtigkeit von Ereignissen bzw. ihr Vergessen.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dienen, neben dem Gedächtnis des Ethnografen, als Erinnerungsstütze.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2722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B6D44-3B2F-4A62-A010-053E322DD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Wozu macht man Feldnotizen?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46B782-6EBE-4953-834C-B8DED0337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richten sich auf das erste Bezugsproblem des ethnografischen Schreibens – die Flüchtigkeit von Ereignissen bzw. ihr Vergessen.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dienen, neben dem Gedächtnis des Ethnografen, als Erinnerungsstütze.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23343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44BAC-41A2-41F6-9130-61A994A87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Auditive oder audiovisuelle Aufnahmen 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044F44-DC2D-47E7-AE12-F46BF780E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sollte man in jeder ethnografischen Forschung nutzen, da sie eine Entlastungsfunktion für die Beobachterin haben.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kann man z.B. dann benutzen, wenn auch wiederholte und fokussierte Beobachtungen der Flüchtigkeit des Sozialen nicht entgegenwirken können.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97252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103B5-7F73-4E16-97FD-4303FE087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Auditive oder audiovisuelle Aufnahmen 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897686-2FF1-407C-9BAC-5FD3E98C2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sollte man in jeder ethnografischen Forschung nutzen, da sie eine Entlastungsfunktion für die Beobachterin haben.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… kann man z.B. dann benutzen, wenn auch wiederholte und fokussierte Beobachtungen der Flüchtigkeit des Sozialen nicht entgegenwirken können.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50735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5F9EF-3352-4FA8-9054-3EDA041D3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Wozu können Textartefakte dienen?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4DF38C-43D4-4E46-AFB2-992041796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können die eigene Beobachtungskapazität verbessern.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können als Informationsquelle, z.B. über vergangene Ereignisse genutzt werden.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445556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55B2B-FA09-4D47-9AD2-E74095B3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Wozu können Textartefakte dienen?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CA2756-C4B1-4C5D-93E6-27DDFA523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 können die eigene Beobachtungskapazität verbessern.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Sie können als Informationsquelle, z.B. über vergangene Ereignisse genutzt werden.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463794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58CB67-3427-4755-AC6D-AC7614EEA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0340"/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3.4 Darstellen und Explizieren: Arbeit an Protokollen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C404F6-49B5-4797-A9BB-66A97B545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Beim Protokollieren geht es um…</a:t>
            </a:r>
          </a:p>
          <a:p>
            <a:pPr marL="180340" algn="l"/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das Verfassen von Feldnotizen.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die Versprachlichung des schweigsamen Sozialen.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das erste Bezugsproblem der Ethnografie, die Flüchtigkeit von Ereignissen.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a typeface="Calibri" panose="020F0502020204030204" pitchFamily="34" charset="0"/>
                <a:cs typeface="Arial" panose="020B0604020202020204" pitchFamily="34" charset="0"/>
              </a:rPr>
              <a:t>d)  K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9057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98334-386A-4B5D-BF40-121FB653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Beim Protokollieren geht es um…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228C42-B4FA-45C2-90DB-840E65569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das Verfassen von Feldnotizen.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… die Versprachlichung des schweigsamen Sozialen.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das erste Bezugsproblem der Ethnografie, die Flüchtigkeit von Ereignissen.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a typeface="Calibri" panose="020F0502020204030204" pitchFamily="34" charset="0"/>
                <a:cs typeface="Arial" panose="020B0604020202020204" pitchFamily="34" charset="0"/>
              </a:rPr>
              <a:t>d)  K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788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8056BB-0B87-4607-8B09-5CFC63A0A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Wodurch war es der Subkulturforschung der Chicago School möglich, fremdartige Erfahrungen in der eigenen Gesellschaft zu machen?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5B3C75-A719-4189-B524-091058167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Durch z.B. ethnisch differenzierte Stadtviertel.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Durch Feldforschung in fremden Ländern.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2800" dirty="0"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724804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3234F-C09F-45CB-9A0F-3AED588C1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Wozu dient das Explizieren?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AB8B51-3AE3-4875-8E60-9A2F0D0E8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Es richtet sich auf das dritte Bezugsproblem ethnografischen Schreibens – Implizites soll expliziert werden.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Es ist eine analytische Leistung – z.B. werden in </a:t>
            </a:r>
            <a:r>
              <a:rPr lang="de-DE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analytical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Erkenntnisinteressen expliziert.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Beide Antworten sind richtig.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51189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BAEAB-E0AD-4EBB-AC41-6DF064AE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Wozu dient das Explizieren?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FEB467-22E3-4E16-8A1C-3CC67F178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Es richtet sich auf das dritte Bezugsproblem ethnografischen Schreibens – Implizites soll expliziert werden.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Es ist eine analytische Leistung – z.B. werden in </a:t>
            </a:r>
            <a:r>
              <a:rPr lang="de-DE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analytical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Erkenntnisinteressen expliziert.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Beide Antworten sind richtig.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d)  Keine der Antworten ist richtig.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305565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0C713D-7CC0-4D61-BBB1-C90670494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de-DE" sz="25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Klausurfrage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Die Datengewinnung in der Ethnografie…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D98AB5-DE45-4B8A-9979-7A1B63493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erfolgt hauptsächlich über die teilnehmende Beobachtung. Beobachtungen können in Feldnotizen festgehalten und auch durch technische Aufzeichnungen unterstützt werden.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sieht die Nutzung von Interviews nicht vor. In der Ethnografie soll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soziale Praxis im Vollzug beobachtet werden, weshalb Erzählungen über soziale Praxis nicht von Interesse sind.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hat nichts mit dem Verfassen von Protokollen zu tun, da das Schreiben nicht zur Datengenerierung gehört.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9671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B93FB0-0EB1-41BD-AB55-F9E5165C3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de-DE" sz="25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Klausurfrage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Die Datengewinnung in der Ethnografie…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D3B32C-1F1B-45D8-8BE2-82A812A7D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… erfolgt hauptsächlich über die teilnehmende Beobachtung. Beobachtungen können in Feldnotizen festgehalten und auch durch technische Aufzeichnungen unterstützt werden.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sieht die Nutzung von Interviews nicht vor. In der Ethnografie soll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soziale Praxis im Vollzug beobachtet werden, weshalb Erzählungen über soziale Praxis nicht von Interesse sind.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hat nichts mit dem Verfassen von Protokollen zu tun, da das Schreiben nicht zur Datengenerierung gehört.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d)  Keine der Antworten ist richtig.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8958967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04A9A9-53DC-46E8-97D1-169298E9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Die erkenntnistheoretischen Annahmen der Ethnografie…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D5733A-99B4-4C0F-B418-AE3AD0F9E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zeichnen sich durch ausschließlich naturalistische Annahmen aus.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zeichnen sich durch ausschließlich konstruktivistische Annahmen aus.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zeichnen sich sowohl durch naturalistische, als auch durch konstruktivistische Annahmen aus.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a typeface="Calibri" panose="020F0502020204030204" pitchFamily="34" charset="0"/>
                <a:cs typeface="Arial" panose="020B0604020202020204" pitchFamily="34" charset="0"/>
              </a:rPr>
              <a:t>d)   </a:t>
            </a: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Keine der Antworten ist richtig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390727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665B94-8769-4D0A-9127-BF94BA02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Die erkenntnistheoretischen Annahmen der Ethnografie…</a:t>
            </a:r>
            <a:br>
              <a:rPr lang="de-D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8E3960-C27C-4F59-86EF-4EC8AC8EC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zeichnen sich durch ausschließlich naturalistische Annahmen aus.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 zeichnen sich durch ausschließlich konstruktivistische Annahmen aus.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… zeichnen sich sowohl durch naturalistische, als auch durch konstruktivistische Annahmen aus.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d) Keine der Antworten ist richtig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666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D80E2-BB24-4512-9CEB-C9CB7B64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Soziologie des Alltags …</a:t>
            </a:r>
            <a:br>
              <a:rPr lang="de-D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28370E-4ECA-480F-98AB-290E1DCCC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betrachtet Vertrautes, als sei es fremd.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betrachtet Fremdes, um es sich vertraut zu machen.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059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A2B634-8B33-4F83-929B-4CBF17830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Soziologie des Alltags …</a:t>
            </a:r>
            <a:br>
              <a:rPr lang="de-D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80224A-F8B0-40AA-849F-2A62C1C44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… betrachtet Vertrautes, als sei es fremd.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betrachtet Fremdes, um es sich vertraut zu machen.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Beide Antworten sind richtig.</a:t>
            </a:r>
          </a:p>
          <a:p>
            <a:pPr marL="0" indent="0">
              <a:buNone/>
            </a:pP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546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3745</Words>
  <Application>Microsoft Office PowerPoint</Application>
  <PresentationFormat>Breitbild</PresentationFormat>
  <Paragraphs>397</Paragraphs>
  <Slides>75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75</vt:i4>
      </vt:variant>
    </vt:vector>
  </HeadingPairs>
  <TitlesOfParts>
    <vt:vector size="77" baseType="lpstr">
      <vt:lpstr>Arial</vt:lpstr>
      <vt:lpstr>Office</vt:lpstr>
      <vt:lpstr>Enthnografie</vt:lpstr>
      <vt:lpstr>Kapitel 1: Wozu Ethnografie? Kapitel 1.1: Zur Geschichte der Ethnografie </vt:lpstr>
      <vt:lpstr>Was haben die drei wichtigsten Traditionslinien der Ethnografie gemeinsam? </vt:lpstr>
      <vt:lpstr>Aus der ethnologischen Kulturanalyse stammen 3 bis heute wichtige Prinzipien der Feldforschung. Dazu gehört… </vt:lpstr>
      <vt:lpstr>Aus der ethnologischen Kulturanalyse stammen 3 bis heute wichtige Prinzipien der Feldforschung. Dazu gehört… </vt:lpstr>
      <vt:lpstr>Wodurch war es der Subkulturforschung der Chicago School möglich, fremdartige Erfahrungen in der eigenen Gesellschaft zu machen? </vt:lpstr>
      <vt:lpstr>Wodurch war es der Subkulturforschung der Chicago School möglich, fremdartige Erfahrungen in der eigenen Gesellschaft zu machen? </vt:lpstr>
      <vt:lpstr>Die Soziologie des Alltags … </vt:lpstr>
      <vt:lpstr>Die Soziologie des Alltags … </vt:lpstr>
      <vt:lpstr>Die Soziologie des Alltags … </vt:lpstr>
      <vt:lpstr>PowerPoint-Präsentation</vt:lpstr>
      <vt:lpstr>Kapitel 1.2: Die Markenzeichen der Ethnografie   </vt:lpstr>
      <vt:lpstr>Der Gegenstand der Ethnografie sind soziale Praktiken. Diese… </vt:lpstr>
      <vt:lpstr>Wodurch zeichnet sich die Feldforschung in der Ethnografie aus? </vt:lpstr>
      <vt:lpstr>Wodurch zeichnet sich die Feldforschung in der Ethnografie aus? </vt:lpstr>
      <vt:lpstr>Was bedeutet der Methodenopportunismus in der Ethnografie? </vt:lpstr>
      <vt:lpstr>Was bedeutet der Methodenopportunismus in der Ethnografie? </vt:lpstr>
      <vt:lpstr>Welche Funktion hat die ethnografische Beschreibung? </vt:lpstr>
      <vt:lpstr>Welche Funktion hat die ethnografische Beschreibung? </vt:lpstr>
      <vt:lpstr>Kapitel 1.3: Die methodologische Begründung  </vt:lpstr>
      <vt:lpstr>Warum spielt die Teilnahme in der Ethnografie eine so wichtige Rolle? </vt:lpstr>
      <vt:lpstr>Neben der Teilnahme spielt die Distanzierung eine wichtige Rolle in der Ethnografie. Das coming home … </vt:lpstr>
      <vt:lpstr>Neben der Teilnahme spielt die Distanzierung eine wichtige Rolle in der Ethnografie. Das coming home … </vt:lpstr>
      <vt:lpstr>Klausurfrage Die Ethnografie… </vt:lpstr>
      <vt:lpstr>Klausurfrage Die Ethnografie… </vt:lpstr>
      <vt:lpstr>Kapitel 2: Die Herstellung des Feldes   </vt:lpstr>
      <vt:lpstr>Das Forschungsdesign der Ethnografie… </vt:lpstr>
      <vt:lpstr>Kapitel 2.1: Fallauswahl und Feldzuschnitt </vt:lpstr>
      <vt:lpstr>Am Beginn des Ethnografierens… </vt:lpstr>
      <vt:lpstr>Wovon kann die Konstitution eines Feldes abhängen? </vt:lpstr>
      <vt:lpstr>Wovon kann die Konstitution eines Feldes abhängen? </vt:lpstr>
      <vt:lpstr>„Im Feld sein“ bedeutet… </vt:lpstr>
      <vt:lpstr>„Im Feld sein“ bedeutet… </vt:lpstr>
      <vt:lpstr>2.2 Der Feldzugang als Kontakteröffnung und Daueraufgabe </vt:lpstr>
      <vt:lpstr>Beim Feldzugang stellen sich zwei Aufgaben. Dazu gehört/gehören… </vt:lpstr>
      <vt:lpstr>Welche Sorte/n von Personen können wichtig für den Feldzugang sein? </vt:lpstr>
      <vt:lpstr>Welche Sorte/n von Personen können wichtig für den Feldzugang sein? </vt:lpstr>
      <vt:lpstr>Warum erzählen Ethnografen nicht „die ganze Wahrheit“? </vt:lpstr>
      <vt:lpstr>PowerPoint-Präsentation</vt:lpstr>
      <vt:lpstr>PowerPoint-Präsentation</vt:lpstr>
      <vt:lpstr>In einigen Feldern ist es eher schwierig, eine Beobachterrolle einzunehmen. Dazu gehören… </vt:lpstr>
      <vt:lpstr>Wie geht man in der Ethnografie mit Reaktivität um? </vt:lpstr>
      <vt:lpstr>Wie geht man in der Ethnografie mit Reaktivität um? </vt:lpstr>
      <vt:lpstr>Die Ethnografin kann sich als vertrauenswürdige Person etablieren, indem sie…  </vt:lpstr>
      <vt:lpstr>Die Ethnografin kann sich als vertrauenswürdige Person etablieren, indem sie…  </vt:lpstr>
      <vt:lpstr>Klausurfrage In der Herstellung des Feldes… </vt:lpstr>
      <vt:lpstr>Klausurfrage In der Herstellung des Feldes… </vt:lpstr>
      <vt:lpstr>Kapitel 3: Praktiken der Datengewinnung    3.1 Teilnehmen und Beobachten </vt:lpstr>
      <vt:lpstr>Was umfasst der Begriff der Beobachtung in der Ethnografie? </vt:lpstr>
      <vt:lpstr>Die teilnehmende Beobachtung zeichnet sich dadurch aus, dass… </vt:lpstr>
      <vt:lpstr>Die teilnehmende Beobachtung zeichnet sich dadurch aus, dass… </vt:lpstr>
      <vt:lpstr>Wie lassen sich Beobachtungen intensivieren? </vt:lpstr>
      <vt:lpstr>Wie lassen sich Beobachtungen intensivieren? </vt:lpstr>
      <vt:lpstr>Beim teilnehmenden Beobachten… </vt:lpstr>
      <vt:lpstr>Beim teilnehmenden Beobachten… </vt:lpstr>
      <vt:lpstr>3.2 Gespräche führen: Auskünfte und Erzählungen   </vt:lpstr>
      <vt:lpstr>Welche Formen von Interviews werden in der Regel in der Ethnografie angewendet? </vt:lpstr>
      <vt:lpstr>Interviews können in der Ethnografie angewandt werden um… </vt:lpstr>
      <vt:lpstr>Interviews können in der Ethnografie angewandt werden um… </vt:lpstr>
      <vt:lpstr>3.3 Dokumentieren </vt:lpstr>
      <vt:lpstr>Welche Dokumentationspraktik wird in der Ethnografie in der Regel nicht angewandt? </vt:lpstr>
      <vt:lpstr>Wozu macht man Feldnotizen? </vt:lpstr>
      <vt:lpstr>Wozu macht man Feldnotizen? </vt:lpstr>
      <vt:lpstr>Auditive oder audiovisuelle Aufnahmen … </vt:lpstr>
      <vt:lpstr>Auditive oder audiovisuelle Aufnahmen … </vt:lpstr>
      <vt:lpstr>Wozu können Textartefakte dienen? </vt:lpstr>
      <vt:lpstr>Wozu können Textartefakte dienen? </vt:lpstr>
      <vt:lpstr>3.4 Darstellen und Explizieren: Arbeit an Protokollen   </vt:lpstr>
      <vt:lpstr>Beim Protokollieren geht es um… </vt:lpstr>
      <vt:lpstr>Wozu dient das Explizieren? </vt:lpstr>
      <vt:lpstr>Wozu dient das Explizieren? </vt:lpstr>
      <vt:lpstr>Klausurfrage Die Datengewinnung in der Ethnografie… </vt:lpstr>
      <vt:lpstr>Klausurfrage Die Datengewinnung in der Ethnografie… </vt:lpstr>
      <vt:lpstr>Die erkenntnistheoretischen Annahmen der Ethnografie… </vt:lpstr>
      <vt:lpstr>Die erkenntnistheoretischen Annahmen der Ethnografie…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Enthografie</dc:title>
  <dc:creator>Janine Müller</dc:creator>
  <cp:lastModifiedBy>Sum</cp:lastModifiedBy>
  <cp:revision>12</cp:revision>
  <dcterms:created xsi:type="dcterms:W3CDTF">2020-08-27T14:12:03Z</dcterms:created>
  <dcterms:modified xsi:type="dcterms:W3CDTF">2021-01-08T15:54:56Z</dcterms:modified>
</cp:coreProperties>
</file>