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102" Type="http://schemas.openxmlformats.org/officeDocument/2006/relationships/viewProps" Target="viewProps.xml"/><Relationship Id="rId5" Type="http://schemas.openxmlformats.org/officeDocument/2006/relationships/slide" Target="slides/slide3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tableStyles" Target="tableStyle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27C6C8-AFEB-4F57-8D73-6752DD398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99BF907-2355-456C-B197-108BEE03E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A5B0C8-A1E2-4924-AFB8-ABAF1DC7A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BBEA-FFC1-491C-BEC8-30EAF10961B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465043-7046-4317-90B4-48ED9160F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54BB6F-E901-4F17-9C94-C5BAC69A0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BBCE-EC35-4BC5-BBB7-9A98E6422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610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1B4331-7DDC-42F5-B6E8-AFCBA433B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4DD23FA-A4BE-43F1-8A6E-0158EAD97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859226-8D3F-40FB-B6F5-B1D70A01B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BBEA-FFC1-491C-BEC8-30EAF10961B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7132CF-ECFE-4091-B00A-B0B2335CA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6BFE07-6E7D-401D-8265-1268C058C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BBCE-EC35-4BC5-BBB7-9A98E6422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340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E5DFB9F-9848-4E34-B63B-F79E49A3BC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3BF9BF6-D88C-48DF-ABE3-4FF156E7A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B871CB6-F599-4B51-8EB1-3241BE99C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BBEA-FFC1-491C-BEC8-30EAF10961B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23B42B-9121-4299-93C8-3214C29A0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8ADE74-39D3-4306-9929-035D50C42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BBCE-EC35-4BC5-BBB7-9A98E6422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9011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FE2FFB-434A-4A18-B174-C9B9756BA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094AFE7-2FCE-47CF-A228-89CD18C5C8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1F0A00-9770-4D75-AF63-8D75B8D1E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0976-2537-4923-805A-D558948B521A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FA40D5-C5E8-4467-BCB3-DE9AF3CE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799EDC-108B-4E94-B3B5-CB6203B13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E620-66B3-4CB2-B02E-77BE0D64A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5089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41E950-2A25-44F3-8EA2-E39ECF61F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751783-F982-4445-966D-250BB77D1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C4A5D2-D4D2-4BF1-A2C0-C7DD4F358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0976-2537-4923-805A-D558948B521A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DEF025-5C79-492D-B5AE-A8CCC6E82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D2B4DA-89EB-4F80-B1C3-5B747A34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E620-66B3-4CB2-B02E-77BE0D64A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6947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454BD5-40E9-43EC-8E14-FEC3CC23A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84FCC1-75D2-4643-876A-572E90AB4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9E36B7-2041-4032-9EBF-CEB580F34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0976-2537-4923-805A-D558948B521A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372FC6-953C-4EBD-B671-89BF1FD10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CECAE9-9FD7-4168-A901-D82CB7FB3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E620-66B3-4CB2-B02E-77BE0D64A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784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DA142E-964E-4D3B-AA8C-6D5298A0D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FF988C-28F9-448B-A5D7-76604512C7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3EEB553-788B-4EAD-B1D7-D3642E9CC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86A67CA-1DB6-4E42-A58E-1268E9BFC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0976-2537-4923-805A-D558948B521A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A8DF8BB-104A-4D2B-BDB4-951D94707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490B95B-7DEB-44D1-8873-60C02ACF1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E620-66B3-4CB2-B02E-77BE0D64A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1545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09120B-D4A3-45A8-8B0B-8012DF8FF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460485-08E0-4578-A01B-6D604AB3A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AB288B4-9C1B-4396-8CED-06167AF572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226B697-739F-4717-BD76-72812E0E5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45CD79F-7196-483E-BC48-C7AE087988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7D94D7D-50E7-4AFC-B991-C6DB7752F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0976-2537-4923-805A-D558948B521A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0BD969A-A5FC-4A42-A95D-95F304CD1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FBC7D5F-7F52-4CA7-B8F6-C87C5F48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E620-66B3-4CB2-B02E-77BE0D64A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554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0AD19E-5D52-4608-94A7-0470A901B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3F3CC9E-65C7-4D96-960D-796091C63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0976-2537-4923-805A-D558948B521A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7884807-7E3B-496F-A944-B4E1A7CD2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5F5D63F-800C-49D5-A5E6-288CD1CA9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E620-66B3-4CB2-B02E-77BE0D64A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830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05E0A47-2668-4B6F-948B-7345242F2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0976-2537-4923-805A-D558948B521A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909A003-E872-4485-BA0B-29A0ED018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40C3096-112E-46D0-8981-A040269C3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E620-66B3-4CB2-B02E-77BE0D64A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61883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F9C775-C7D1-4A67-A5BA-165E66AE5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1B47B3-9E57-4E40-B5A2-0CEA56671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4DB7C4D-9A50-45D7-A498-407AA2417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539988-26D7-4334-9282-821EE6698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0976-2537-4923-805A-D558948B521A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645D949-8117-47F0-BB31-B9F64C0DC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436D73-FD2B-4631-A157-9D136F2FF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E620-66B3-4CB2-B02E-77BE0D64A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158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B52750-7E8F-42F8-987A-ECB2876EF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C974A-02E1-4094-8D44-8EC36775A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DC61BC-CF4D-4595-A8A0-5089102AB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BBEA-FFC1-491C-BEC8-30EAF10961B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6AE9F7-6B08-4822-A4BF-88AD9222C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F85A49-660C-4229-B6A0-4B53E346F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BBCE-EC35-4BC5-BBB7-9A98E6422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084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8026F0-9309-480C-A7DE-FC4A597A1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A218499-CE79-4907-B8F9-B4171DE668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06978F1-03FB-4325-9B71-CED052D97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B98847-DFF6-4603-9DA7-437D6CD4E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0976-2537-4923-805A-D558948B521A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D54A23A-C25A-46F4-979B-A2959631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E3F7A7-13D5-4A0B-8082-D70B01D06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E620-66B3-4CB2-B02E-77BE0D64A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02304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76DD52-6CCC-45B7-A95F-29713431B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B1F6A1-30D5-41F1-8211-B74F442A6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2E1909-3D36-4505-B898-3ACA0D641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0976-2537-4923-805A-D558948B521A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41E7CD-A3AE-4913-BC07-EEDA58BA4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F83B56-0D10-42A7-B65A-74FDA5304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E620-66B3-4CB2-B02E-77BE0D64A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02479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5AFAF46-8896-4666-AF2A-68D4803056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FD5FF91-C937-4387-AF6C-92266968F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19A606-A3E5-42C1-9D7E-EDACE1F43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0976-2537-4923-805A-D558948B521A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624D3E-DB2B-4D7A-A899-54353F24A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9447ED-5CD0-4D34-B38D-755F817FA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E620-66B3-4CB2-B02E-77BE0D64A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479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49D231-9437-4F78-86B2-2CF3AD802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63039F-FF51-434F-B225-3EB804B12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D19B87-0DF4-476F-B09D-483F6BD78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BBEA-FFC1-491C-BEC8-30EAF10961B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68092E-E877-4977-B1F8-7CE1A5C8B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BBF409-7208-4BBB-8943-767F8637C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BBCE-EC35-4BC5-BBB7-9A98E6422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55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4F7DFF-9AF0-4FB3-AEC3-D521B7753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47DD6F-BA07-411A-93B1-0A22A8C762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7B79747-ADDC-4C0D-96AC-8F91D9F48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6B6BCA9-873C-4911-B0EA-1DBF564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BBEA-FFC1-491C-BEC8-30EAF10961B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286ACBD-601D-411D-B2BE-68B6C624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AC72721-84A8-4B3D-A389-ECBE3348F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BBCE-EC35-4BC5-BBB7-9A98E6422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093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7190BC-9FAB-45F7-8F86-A99D9C3EB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15FABC8-DFF8-472D-8C11-863C1853D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94C04B-F1B4-487F-8473-D80A107149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A852CE1-C63E-4C63-BB2B-D7655ED6FE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0ADA0E3-2154-476E-BA4A-35B8961BF1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C50FF8E-0D86-45EE-BAE4-30C464FBE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BBEA-FFC1-491C-BEC8-30EAF10961B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F111A9-EF02-4B2E-A894-60218AD4D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805EDFE-54BB-49EF-B754-8EE4FE42D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BBCE-EC35-4BC5-BBB7-9A98E6422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496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D28D85-C66E-4D0B-887F-9EF5ACEE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4C62754-61E0-4F23-A47C-E7A3DEE94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BBEA-FFC1-491C-BEC8-30EAF10961B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C0A8EF-4F8E-48C3-BA4D-909FF4F6E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5FCA10B-7963-4F83-9527-D9C0EE02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BBCE-EC35-4BC5-BBB7-9A98E6422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477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ACD3729-357C-4090-B28E-D81AF31A4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BBEA-FFC1-491C-BEC8-30EAF10961B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959E610-35AC-4FF6-82E8-72E9859F8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B139DF8-8D40-4773-95B3-77420AF46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BBCE-EC35-4BC5-BBB7-9A98E6422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98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5D602D-5E54-43BC-A8C9-8758F2B0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8FB393-691C-4D46-8ABB-E9C0A3132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88C1C4-42DF-4C70-991C-90DDE71FA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10DA15-F8DF-49E5-BE95-0F3AAFEFE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BBEA-FFC1-491C-BEC8-30EAF10961B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003A36B-ACA0-4233-A9FB-C31C5192A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D73E93-E518-4E86-9400-E01C616EF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BBCE-EC35-4BC5-BBB7-9A98E6422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093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C71339-ECF8-4CD3-BDE6-96F264F91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76DFE96-8CC6-4D20-979C-77B130B3EF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14CCD55-C91B-403A-AC84-1B9E74F52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5E7AE6-665A-40B8-AC80-3FE6BBE7E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BBEA-FFC1-491C-BEC8-30EAF10961B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3348B2D-B1EE-495E-A79F-744A10B94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36F7FA8-C5FE-422F-B773-4431C2BED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0BBCE-EC35-4BC5-BBB7-9A98E6422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725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F61629D-D73C-4E7A-BD38-335781C4F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9E226B3-2540-4558-9701-174A9266D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E3A8E-4EB4-4D28-88DB-5CCFD26120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ABBEA-FFC1-491C-BEC8-30EAF10961B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B6A817-D588-4CAA-8228-009E989687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8D7489-6E65-4983-B330-1C1660502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BBCE-EC35-4BC5-BBB7-9A98E6422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26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C61F2AA-431C-4E86-BFD4-6EB348DC1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D57B03-ACA0-4A0F-8056-4D1939B4B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7BEDC3-C462-4BD5-8BFB-2F5544CE2B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90976-2537-4923-805A-D558948B521A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F7F2A2-6C88-4C02-A0B3-B6CFFCDCF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C1B37A-CE51-4BF1-96FE-BC1EAEB77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E620-66B3-4CB2-B02E-77BE0D64A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79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669DBF-9B8C-4486-AAD8-2F9807890B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Videographie</a:t>
            </a:r>
            <a:br>
              <a:rPr lang="de-DE" dirty="0"/>
            </a:br>
            <a:br>
              <a:rPr lang="de-DE" dirty="0"/>
            </a:br>
            <a:r>
              <a:rPr lang="de-DE" sz="3600" dirty="0">
                <a:effectLst/>
                <a:ea typeface="Calibri" panose="020F0502020204030204" pitchFamily="34" charset="0"/>
              </a:rPr>
              <a:t>Tuma et al. (2013)</a:t>
            </a:r>
            <a:br>
              <a:rPr lang="de-DE" sz="3600" dirty="0">
                <a:effectLst/>
                <a:ea typeface="Calibri" panose="020F0502020204030204" pitchFamily="34" charset="0"/>
              </a:rPr>
            </a:br>
            <a:endParaRPr lang="de-DE" sz="36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F2D29FB-EFE2-4834-AED1-9A68D01BA8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Lernfragen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722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177689-38CD-4D18-8CE5-E0D16A720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Videodaten…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25D43B-C19A-454E-8822-85BCAB2F4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spielen seit den ersten ethnologischen Filmen auch eine bedeutende Rolle in der Soziologie.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werden in der Soziologie im Vergleich zu anderen Materialarten eher weniger genutzt.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blicken in der Soziologie auf eine lange Tradition zurück, bspw. durch die Forschungsgruppe um Thomas Luckmann, die schon in den </a:t>
            </a:r>
            <a:r>
              <a:rPr lang="de-DE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1890er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Jahren mit Videodaten arbeitete.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wurden in der Soziologie bisher stets bei der Analyse von nonverbalem Verhalten genutzt.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und ihre Analyse werden in der Soziologie „Work-Place-Studies“ genannt.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4992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DA70A2-D169-447C-9F87-7C04E99DA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Videodaten…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C69A26-0616-4018-9397-3E34C882B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spielen seit den ersten ethnologischen Filmen auch eine bedeutende Rolle in der Soziologie.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werden in der Soziologie im Vergleich zu anderen Materialarten eher weniger genutzt.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blicken in der Soziologie auf eine lange Tradition zurück, bspw. durch die Forschungsgruppe um Thomas Luckmann, die schon in den </a:t>
            </a:r>
            <a:r>
              <a:rPr lang="de-DE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1890er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Jahren mit Videodaten arbeitete.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wurden in der Soziologie bisher stets bei der Analyse von nonverbalem Verhalten genutzt.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und ihre Analyse werden in der Soziologie „Work-Place-Studies“ genannt.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818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DD7B96-FF22-4229-8C86-07CC42A23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Kapitel 2:</a:t>
            </a: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Videodaten (Tuma et al. 2013: 31-42)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D740F0-DD5B-4320-95AC-9F648DA8B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8260" indent="0">
              <a:lnSpc>
                <a:spcPct val="150000"/>
              </a:lnSpc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Videodaten…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beruhen auf der „eingebauten Epistemologie“ der Videokamera. Diese kann alles aufzeichnen, was Menschen mit ihren Sinnen wahrnehmen können.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zeichnen das auf, was man sehen und hören kann.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können nicht alles speichern, was Menschen mit ihren Sinnen wahrnehmen können.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erfassen wesentlich besser das Geschehen als menschliche Beobachter.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…werden unabhängig von den Relevanzen des Forschers erzeugt.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Ergebnis des spezifischen ‚Erkennens‘ der Videokamera.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47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98B80A-8888-4816-8A21-8D9960152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Videodaten…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3AAB03-41D4-4E5B-B58E-E6786AC08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beruhen auf der „eingebauten Epistemologie“ der Videokamera. Diese kann alles aufzeichnen, was Menschen mit ihren Sinnen wahrnehmen können.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2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zeichnen das auf, was man sehen und hören kann.</a:t>
            </a:r>
            <a:endParaRPr lang="de-DE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2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können nicht alles speichern, was Menschen mit ihren Sinnen wahrnehmen können.</a:t>
            </a:r>
            <a:endParaRPr lang="de-DE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erfassen wesentlich besser das Geschehen als menschliche Beobachter.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…werden unabhängig von den Relevanzen des Forschers erzeugt.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2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sind Ergebnis des spezifischen ‚Erkennens‘ der Videokamera.</a:t>
            </a:r>
            <a:endParaRPr lang="de-DE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3202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6FF49C-FC71-4818-A0BF-B60198EC0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Was macht die Besonderheit von Videodaten aus?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471ABF-D6A0-4FF3-A42D-1831866A4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Sie zeichnen Audiovisuelles, im Gegensatz zur menschlichen Wahrnehmung, durch Registrierung vollständiger auf.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Sie rekonstruieren Wirklichkeit genauer als andere Datenarten.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Im Vergleich zu Audiodaten zeichnen Videodaten nicht nachträglich, sondern in der Erhebungssituation selbst auf.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Als technische Registrierung von Wirklichkeit beinhalten Videodaten weniger Interpretationen der Forschenden als z.B. Beobachtungsprotokolle.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Auf Videodaten kann man auch nach Jahren noch zurückgreifen, was bei rekonstruierenden Daten nicht der Fall ist. 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7470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59645-448E-4259-893F-4ABA716AF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Was macht die Besonderheit von Videodaten aus?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EE7D62-4600-477A-92EC-4E2979C5E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2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Sie zeichnen Audiovisuelles, im Gegensatz zur menschlichen Wahrnehmung, durch Registrierung vollständiger auf.</a:t>
            </a:r>
            <a:endParaRPr lang="de-DE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Sie rekonstruieren Wirklichkeit genauer als andere Datenarten.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Im Vergleich zu Audiodaten zeichnen Videodaten nicht nachträglich, sondern in der Erhebungssituation selbst auf.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2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Als technische Registrierung von Wirklichkeit beinhalten Videodaten weniger Interpretationen der Forschenden als z.B. Beobachtungsprotokolle.</a:t>
            </a:r>
            <a:endParaRPr lang="de-DE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Auf Videodaten kann man auch nach Jahren noch zurückgreifen, was bei rekonstruierenden Daten nicht der Fall ist. </a:t>
            </a:r>
          </a:p>
          <a:p>
            <a:pPr marL="0" indent="0">
              <a:buNone/>
            </a:pPr>
            <a:r>
              <a:rPr lang="de-D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335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DFCC60-FDDE-4FB4-9BE4-2EAD6708D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Warum sind Videodaten nicht als bloße Abbildung von Wirklichkeit zu verstehen?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BC74DE-EF36-49C9-A1BB-B3964A22C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Weil sie Wirklichkeit nicht technisch registrieren, sondern interpretativ rekonstruieren.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Weil sie Wirklichkeit nicht so detailliert abbilden, wie es z.B. mit dem menschlichen Sehvermögen möglich wäre.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Weil im </a:t>
            </a:r>
            <a:r>
              <a:rPr lang="de-DE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Videotranskript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das Visuelle ins Schriftliche transformiert wird.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Videodaten stellen eine Transformation von Wirklichkeit dar, z.B. durch die Eingrenzung von Wahrnehmbaren auf Audiovisuelles.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Sie transformieren Wirklichkeit, bspw. indem Forschende die Kamera auf bestimmte Ausschnitte von sichtbarer Wirklichkeit richten.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380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BD66B-78EF-4967-BB41-1A138640F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Warum sind Videodaten nicht als bloße Abbildung von Wirklichkeit zu verstehen?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243D20-8416-4816-A15D-4FAC5CC52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Weil sie Wirklichkeit nicht technisch registrieren, sondern interpretativ rekonstruieren.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Weil sie Wirklichkeit nicht so detailliert abbilden, wie es z.B. mit dem menschlichen Sehvermögen möglich wäre.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Weil im </a:t>
            </a:r>
            <a:r>
              <a:rPr lang="de-DE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Videotranskript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das Visuelle ins Schriftliche transformiert wird.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Videodaten stellen eine Transformation von Wirklichkeit dar, z.B. durch die Eingrenzung von Wahrnehmbaren auf Audiovisuelles.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Sie transformieren Wirklichkeit, bspw. indem Forschende die Kamera auf bestimmte Ausschnitte von sichtbarer Wirklichkeit richten.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3419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910B63-41F7-4B3C-86EB-4BD5CDF20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idealtypischen Unterscheidungsdimensionen von Videodaten…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8C458E-99B5-404C-898A-E85BB30A4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umfassen die Unterscheidung nach Forschungssituation, Kamerahandlung und Nachbearbeitung.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besagen, dass Videodaten hinsichtlich dieser Unterscheidungsdimensionen nur in Reinform genutzt werden können.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legen 3 Videodatenarten fest, in die eine Aufzeichnung passen muss, um soziologisch zu sein.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weisen darauf hin, dass es nicht nur eine Art, sondern eine Vielzahl unterschiedlicher Videodaten gibt.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9717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E90D37-2FAF-45A0-B71E-20B212B77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idealtypischen Unterscheidungsdimensionen von Videodaten…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1431ED-E962-43FA-B1E9-7AC67A1D9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umfassen die Unterscheidung nach Forschungssituation, Kamerahandlung und Nachbearbeitung.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besagen, dass Videodaten hinsichtlich dieser Unterscheidungsdimensionen nur in Reinform genutzt werden können.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legen 3 Videodatenarten fest, in die eine Aufzeichnung passen muss, um soziologisch zu sein.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weisen darauf hin, dass es nicht nur eine Art, sondern eine Vielzahl unterschiedlicher Videodaten gibt.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9180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BF66BD-A4D4-4770-8690-2DEDE9D15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DE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Kapitel 1: </a:t>
            </a: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Zur Geschichte (Tuma et al. 2013: 19-30)</a:t>
            </a:r>
            <a:b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Vorläufer </a:t>
            </a:r>
            <a:r>
              <a:rPr lang="de-DE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visueller</a:t>
            </a: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Analysen – Bilder und Filme</a:t>
            </a:r>
            <a:b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58194C-F869-4FD2-BCB3-1C1458D7C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80340">
              <a:lnSpc>
                <a:spcPct val="150000"/>
              </a:lnSpc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 den Vorläufern visueller Analysen gehört…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 die medizinische Analyse von Röntgenbildern.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 die Analyse der Abläufe von Bewegungen bei Tieren mittels der Aneinanderreihung von einzelnen Bildern.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 die Analyse von Fotographien, um z.B. die Ausdrucksformen von Gefühlen bei Menschen zu untersuchen.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 die ethnografische teilnehmende Beobachtung menschlicher Verhaltensweisen.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e)   Keine der Antworten ist richtig.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975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9DCCCD-2183-4111-97A7-6BB17B753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Natürlich vorkommende Alltagssituationen…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838B45-B143-49F8-984E-6224C5365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hinsichtlich der Aufzeichnung von Videodaten im Gegensatz zu spezifisch hergestellten Forschungssituationen eher ungeeignet.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bringen bei ihrer Aufzeichnung keine konstruierten, sondern natürliche Videodaten hervor.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stellen eine Art von Situation dar, in der Videodaten aufgezeichnet werden können.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künstlich geschaffenen Forschungssituationen vorzuziehen, da letztere die Ergebnisse verfälschen würden.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meinen Situationen, in denen keine Forschenden anwesend sind.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4629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F3E00B-B203-4DA6-8521-0D8005869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Natürlich vorkommende Alltagssituationen…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B0D415-1017-4C9A-B612-C8246FFDA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hinsichtlich der Aufzeichnung von Videodaten im Gegensatz zu spezifisch hergestellten Forschungssituationen eher ungeeignet.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bringen bei ihrer Aufzeichnung keine konstruierten, sondern natürliche Videodaten hervor.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stellen eine Art von Situation dar, in der Videodaten aufgezeichnet werden können.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künstlich geschaffenen Forschungssituationen vorzuziehen, da letztere die Ergebnisse verfälschen würden.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meinen Situationen, in denen keine Forschenden anwesend sind.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61402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524B4-19BB-437F-A375-B83FD3BD4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handlungsfokussierte Kamera...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2FBAE1-B914-44A6-86B1-284E362C0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zielt auf die Handlungen eines einzelnen Situationsteilnehmers.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spielt vor allem in Videoanalysen eine Rolle, die mit Material arbeiten, das nicht durch die Forschenden geschaffen wurde.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wird auch „subjektive Kamera“ genannt, da die Kameraführung durch die Forschenden erfolgt.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583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C47F9E-E858-4198-AF8A-ED10292D0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handlungsfokussierte Kamera...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772ED1-AA89-4232-9EB7-5DE47E37C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zielt auf die Handlungen eines einzelnen Situationsteilnehmers.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spielt vor allem in Videoanalysen eine Rolle, die mit Material arbeiten, das nicht durch die Forschenden geschaffen wurde.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wird auch „subjektive Kamera“ genannt, da die Kameraführung durch die Forschenden erfolgt.</a:t>
            </a:r>
          </a:p>
          <a:p>
            <a:pPr marL="0" indent="0">
              <a:buNone/>
            </a:pPr>
            <a:r>
              <a:rPr lang="de-DE" sz="1800" dirty="0"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d)   </a:t>
            </a: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71841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7A1119-329B-4FE6-90BA-9584E6703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Nachbearbeitung von Videodaten…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50DA8A-6054-44DE-8B25-9508A5353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wird für Videoanalysen nicht benutzt, da das Material nicht manipuliert werden soll.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kann sehr unterschiedlich ausfallen und bspw. im Zusammenschnitt von ausgewählten Sequenzen eines Videos bestehen.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… ist immer die Aufgabe der Forschenden und kann daher sehr aufwendig sein.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d)   …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85696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7D01EA-277A-412A-ACBD-570CC9975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Nachbearbeitung von Videodaten…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F5313B-B907-47AE-ADE4-CD37DA8DC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 wird für Videoanalysen nicht benutzt, da das Material nicht manipuliert werden soll.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 kann sehr unterschiedlich ausfallen und bspw. im Zusammenschnitt von ausgewählten Sequenzen eines Videos bestehen.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 ist immer die Aufgabe der Forschenden und kann daher sehr aufwendig sein.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d)   … Keine der Antworten ist richtig.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53830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BAB4EA-7627-42B9-8563-926C8E87C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79705" indent="-180340">
              <a:lnSpc>
                <a:spcPct val="150000"/>
              </a:lnSpc>
            </a:pP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DE" sz="1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Kapitel 3:</a:t>
            </a: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Videoanalyse (Tuma et al. 2013: 43-61, 113-124)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3CAA94-2C7C-4364-9791-198B70611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8260" indent="0">
              <a:lnSpc>
                <a:spcPct val="150000"/>
              </a:lnSpc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Worin unterscheiden sich die standardisierte Videoanalyse und interpretative Verfahren der Videoanalyse?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Nur standardisierte Verfahren beziehen sich auf schon bestehende soziologische Theorien.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der standardisierten Videoanalyse werden theoretische Kategorien vor der Analyse gebildet.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Interpretative Verfahren der Videoanalyse nutzen ausschließlich die Induktion, um zuvor gebildete Hypothesen testen.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interpretativen Verfahren der Videoanalyse werden theoretische Konzepte in der Auseinandersetzung mit dem Material gebildet.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50590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7D9554-8FF0-40AA-AFE6-6F29490E7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Worin unterscheiden sich die standardisierte Videoanalyse und interpretative Verfahren der Videoanalyse?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D6BB28-B58F-44F4-AB59-E2BAF6BE4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Nur standardisierte Verfahren beziehen sich auf schon bestehende soziologische Theorien.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In der standardisierten Videoanalyse werden theoretische Kategorien vor der Analyse gebildet.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Interpretative Verfahren der Videoanalyse nutzen ausschließlich die Induktion, um zuvor gebildete Hypothesen testen.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In interpretativen Verfahren der Videoanalyse werden theoretische Konzepte in der Auseinandersetzung mit dem Material gebildet.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81346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AE5369-221A-42E3-981F-EE72DA110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Interpretative Verfahren der Videoanalyse…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B92D7D-9F3C-43F5-BF50-9082BFA69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nutzen Videos ausschließlich als Forschungsmedium.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können ihr Interesse auf Videodaten richten, die per handlungsfokussierter, subjektiver oder ästhetischer Kamera entstanden sind.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können Videos als Produkt von Handlungen untersuchen.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richten ihren Blick stets auf die Handlungen vor der Kamera.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laufen hinsichtlich ihres Vorgehens in der Analyse immer nach einem standardisierten Verfahren ab.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 Keine der Antworten ist richtig.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3623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416840-7EDD-446E-814F-EA5E55D1E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Interpretative Verfahren der Videoanalyse…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3B5662-9793-46C5-82EB-E6BD76D30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nutzen Videos ausschließlich als Forschungsmedium.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können ihr Interesse auf Videodaten richten, die per handlungsfokussierter, subjektiver oder ästhetischer Kamera entstanden sind.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können Videos als Produkt von Handlungen untersuchen.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richten ihren Blick stets auf die Handlungen vor der Kamera.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laufen hinsichtlich ihres Vorgehens in der Analyse immer nach einem standardisierten Verfahren ab.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 Keine der Antworten ist richtig.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5003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5A0601-A09B-4FB5-80AE-1C8B5D41E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Zu den Vorläufern visueller Analysen gehört…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5CE10B-A751-4332-9AA0-0228A5C44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die medizinische Analyse von Röntgenbildern.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die Analyse der Abläufe von Bewegungen bei Tieren mittels der Aneinanderreihung von einzelnen Bildern. 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die Analyse von Fotographien, um z.B. die Ausdrucksformen von Gefühlen bei Menschen zu untersuchen. 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die ethnografische teilnehmende Beobachtung menschlicher Verhaltensweisen.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….eine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97846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58C8A0-95A2-4F4B-9752-6143F5F1D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Was zählt zu den interpretativen Verfahren der Videoanalyse?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1D75FE-5F91-4DAD-8918-EDA197FFC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Hermeneutische Videoanalyse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Grounded Theory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Objektive Videoanalyse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Videographie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Dokumentarische Videoanalyse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Narrative Videoanalyse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Strukturtheoretisch orientierte Verfahren der Videoanalyse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Konversationsanalytisch orientierte Verfahren der Videoanalyse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i)    Die Verstehende Videoanalyse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22954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1F4642-31B2-4D2B-8AF2-86DF779CC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Was zählt zu den interpretativen Verfahren der Videoanalyse?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33380C-5F05-46D1-B73B-F9DD7EB3A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Die Hermeneutische Videoanalyse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Grounded Theory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Objektive Videoanalyse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Videographie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Die Dokumentarische Videoanalyse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Narrative Videoanalyse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Strukturtheoretisch orientierte Verfahren der Videoanalyse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Konversationsanalytisch orientierte Verfahren der Videoanalyse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i)     Die Verstehende Videoanalyse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01506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1835E-9329-4580-9EBD-75B98D97B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Dokumentarische Videoanalyse…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740199-25ED-4674-987A-ABE2A5DA0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stützt sich auf die Wissenssoziologie Berger/Luckmanns.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hat das Ziel, den Dokumentsinn von Entäußerungen herauszuarbeiten.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rekonstruiert Sinn durch die Interpretation der dokumentierten Sozialdaten.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hat Videos insbesondere als mediale Produkte zum Gegenstand.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analysiert Videodaten „Bild für Bild“.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32001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70A78-5C2D-4194-9010-6965F19E7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Dokumentarische Videoanalyse…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726984-D20F-4F06-87D2-0B05305B5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stützt sich auf die Wissenssoziologie Berger/Luckmanns.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hat das Ziel, den Dokumentsinn von Entäußerungen herauszuarbeiten.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rekonstruiert Sinn durch die Interpretation der dokumentierten Sozialdaten.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hat Videos insbesondere als mediale Produkte zum Gegenstand.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analysiert Videodaten „Bild für Bild“.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42906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743959-AC7C-4589-832B-BEB8DF6BE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der Hermeneutischen Videoanalyse…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5A3332-5962-4F51-8CFF-2505EF7B9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wird das Video auch als Forschungsmedium genutzt.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wird auf die Rekonstruktion von objektivem Sinn abgezielt.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werden Sequenzen, d.h. die zeitliche Organisation von Interaktionen, stets von den Forschenden festgelegt.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 stellt die Festlegung von Sequenzen eine Konstruktion zweiter Ordnung dar.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spielen vor allem die Arbeiten von Ralf Bohnsack eine große Rolle.</a:t>
            </a:r>
          </a:p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ea typeface="Calibri" panose="020F0502020204030204" pitchFamily="34" charset="0"/>
              </a:rPr>
              <a:t>f)    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15953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AB8617-7E19-4EAE-A0D3-5F97937F0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der Hermeneutischen Videoanalyse…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96A532-FFDE-4D3D-B1B3-D2E833847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wird das Video auch als Forschungsmedium genutzt.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wird auf die Rekonstruktion von objektivem Sinn abgezielt.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werden Sequenzen, d.h. die zeitliche Organisation von Interaktionen, stets von den Forschenden festgelegt.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 stellt die Festlegung von Sequenzen eine Konstruktion zweiter Ordnung dar.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spielen vor allem die Arbeiten von Ralf Bohnsack eine große Rolle.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36762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39D916-F952-43B1-BAF7-CBBF913B8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Was trifft auf konversationsanalytisch orientierte Verfahren der Videoanalyse nicht zu?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AEB1C3-920C-4282-B328-20EB876FE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Sie stützen sich sowohl auf die Ethnomethodologie, als auch auf die Konversationsanalyse.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Sie haben Interaktionen zum Gegenstand.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Interaktionen sollen in ihrer Eigenheit als Einzelfälle verstanden werden.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Sequenzen werden nicht von den Forschenden, sondern von den Akteuren in der Interaktion selbst festgelegt.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Typische Ablaufstrukturen von Interaktionen sollen herausgearbeitet werden.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47954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EB2871-D49C-46BF-BBA7-16FC095CE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Was trifft auf konversationsanalytisch orientierte Verfahren der Videoanalyse nicht zu?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47CFC7-3251-400C-8BDF-E4C4F55B2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Sie stützen sich sowohl auf die Ethnomethodologie, als auch auf die Konversationsanalyse.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Sie haben Interaktionen zum Gegenstand.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Interaktionen sollen in ihrer Eigenheit als Einzelfälle verstanden werden.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Sequenzen werden nicht von den Forschenden, sondern von den Akteuren in der Interaktion selbst festgelegt.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Typische Ablaufstrukturen von Interaktionen sollen herausgearbeitet werden.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21246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DAF096-1021-47E8-97CE-F1E2CC21C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Kapitel 4:</a:t>
            </a: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Zur Videographie (Tuma et al. 2013: 7-18/63-66)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B8B2DD-373A-4FAB-9D47-C092C24C3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8260" indent="0">
              <a:lnSpc>
                <a:spcPct val="150000"/>
              </a:lnSpc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Videographie als fokussierte Ethnographie…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nutzt ethnographische Beobachtungsprotokolle als primären Analysegegenstand.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besteht aus einer Verknüpfung von Hermeneutischer und Dokumentarischer Videoanalyse.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versteht sich als konversationsanalytisch orientiertes Verfahren der Videoanalyse innerhalb eines ethnographischen Rahmens. 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nutzt keine ethnographischen Daten. Die Verbindung zur Ethnographie besteht allein darin, dass Forschende ins Feld gehen, um dort Videodaten zu gewinnen.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thematisch fokussierter als Formen der Ethnographie, die sich auf andere Datenarten stützen.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kombiniert konversationsanalytisch orientierte Verfahren der Videoanalyse mit der Dokumentarischen Videoanalyse innerhalb einer ethnographischen Rahmung.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g) 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0223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4AC1FF-D1E8-4F99-84A0-854155F2C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Videographie als fokussierte Ethnographie…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8A6757-FCB2-44CB-90FE-1FC87748B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nutzt ethnographische Beobachtungsprotokolle als primären Analysegegenstand.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besteht aus einer Verknüpfung von Hermeneutischer und Dokumentarischer Videoanalyse.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versteht sich als konversationsanalytisch orientiertes Verfahren der Videoanalyse innerhalb eines ethnographischen Rahmens.  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nutzt keine ethnographischen Daten. Die Verbindung zur Ethnographie besteht allein darin, dass Forschende ins Feld gehen, um dort Videodaten zu gewinnen.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thematisch fokussierter als Formen der Ethnographie, die sich auf andere Datenarten stützen.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kombiniert konversationsanalytisch orientierte Verfahren der Videoanalyse mit der Dokumentarischen Videoanalyse innerhalb einer ethnographischen Rahmung.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g) 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6973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A256A1-6324-4AC2-B3AE-7E3BA029A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Was haben Proxemik und Kinesik gemeinsam?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57DED0-1786-4DF6-B443-A48526F89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Mit beiden Ansätzen wird menschliches Verhalten in Bezug auf andere in Räumen untersucht.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Proxemik und Kinesik sind die beiden zentralen empirischen Methoden der Soziologie.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Beide Ansätze untersuchen sowohl verbale, als auch nonverbale Kommunikation mittels visuellen Materials.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Als Forschungsmedium wurde von den Begründern beider Ansätze der Film genutzt.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Beide Ansätze nutzen Fotografien, um Kommunikation zu analysieren.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Sie haben nonverbale Kommunikation zum Gegenstand.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21637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CD43DA-123A-4A27-9C42-D8830650E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Worin unterscheidet sich die fokussierte Ethnographie von konventioneller Ethnographie?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33920E-4368-4307-879D-504C7B25A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  <a:tabLst>
                <a:tab pos="1476375" algn="l"/>
              </a:tabLs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der fokussierten Ethnographie werden ausschließlich audiovisuelle Daten verwendet.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  <a:tabLst>
                <a:tab pos="1476375" algn="l"/>
              </a:tabLs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fokussierte Ethnographie zielt, im Gegensatz zur konventionellen Ethnographie, stets auf Theoriebildung.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  <a:tabLst>
                <a:tab pos="1476375" algn="l"/>
              </a:tabLs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Das Forschungsinteresse der fokussierten Ethnographie ist spezifischer als das der konventionellen Ethnographie.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  <a:tabLst>
                <a:tab pos="1476375" algn="l"/>
              </a:tabLs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der fokussierten Ethnographie sind ethnographische Daten wichtiger als Videodaten.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  <a:tabLst>
                <a:tab pos="1476375" algn="l"/>
              </a:tabLs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fokussierte Ethnographie zeichnet sich im Vergleich zur konventionellen Ethnographie durch längere Feldaufenthalte aus. 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29787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83A7E3-B805-4275-81CB-3226607C4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Worin unterscheidet sich die fokussierte Ethnographie von konventioneller Ethnographie?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293AD0-5CCC-4AAB-B1FF-C3686A196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  <a:tabLst>
                <a:tab pos="1476375" algn="l"/>
              </a:tabLs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der fokussierten Ethnographie werden ausschließlich audiovisuelle Daten verwendet.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  <a:tabLst>
                <a:tab pos="1476375" algn="l"/>
              </a:tabLst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Die fokussierte Ethnographie zielt, im Gegensatz zur konventionellen Ethnographie, stets auf Theoriebildung. 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  <a:tabLst>
                <a:tab pos="1476375" algn="l"/>
              </a:tabLst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Das Forschungsinteresse der fokussierten Ethnographie ist spezifischer als das der konventionellen Ethnographie.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  <a:tabLst>
                <a:tab pos="1476375" algn="l"/>
              </a:tabLs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der fokussierten Ethnographie sind ethnographische Daten wichtiger als Videodaten.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  <a:tabLst>
                <a:tab pos="1476375" algn="l"/>
              </a:tabLs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fokussierte Ethnographie zeichnet sich im Vergleich zur konventionellen Ethnographie durch längere Feldaufenthalte aus. 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65792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CA50A0-6044-4570-9454-87CF92F36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Konzeptualisierung von Videographie als </a:t>
            </a:r>
            <a:r>
              <a:rPr lang="de-DE" sz="44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fokussierte</a:t>
            </a:r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Ethnographie…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B3189E-F21D-49E2-8808-FE5CCBD20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  <a:tabLst>
                <a:tab pos="1476375" algn="l"/>
              </a:tabLs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beinhaltet die Abgrenzung zur ‚konventionellen‘ Ethnographie, die allerdings nicht zwingend ist. 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  <a:tabLst>
                <a:tab pos="1476375" algn="l"/>
              </a:tabLs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nur eine Möglichkeit, Videodaten in ethnographischer Forschung einzubetten.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  <a:tabLst>
                <a:tab pos="1476375" algn="l"/>
              </a:tabLs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wird u.a. dafür kritisiert, dass sie den Gebrauch von Videodaten in Kombination mit ethnographischer Forschung in Form einer ‚neuen Methode‘ einführt. 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91002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ECA7DD-0A44-4D15-8E44-18292A559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Konzeptualisierung von Videographie als </a:t>
            </a:r>
            <a:r>
              <a:rPr lang="de-DE" sz="44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fokussierte</a:t>
            </a:r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Ethnographie…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4D69F3-8C6C-4EA1-B07B-D4E895326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  <a:tabLst>
                <a:tab pos="1476375" algn="l"/>
              </a:tabLst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beinhaltet die Abgrenzung zur ‚konventionellen‘ Ethnographie, die allerdings nicht zwingend ist.  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  <a:tabLst>
                <a:tab pos="1476375" algn="l"/>
              </a:tabLst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ist nur eine Möglichkeit, Videodaten in ethnographischer Forschung einzubetten. 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  <a:tabLst>
                <a:tab pos="1476375" algn="l"/>
              </a:tabLst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wird u.a. dafür kritisiert, dass sie den Gebrauch von Videodaten in Kombination mit ethnographischer Forschung in Form einer ‚neuen Methode‘ einführt. 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08714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CF23DC-4E36-4F5B-98F4-A86481E31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Methodologie der Videographie als fokussierte Ethnographie beinhaltet…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A33E7B-4EFC-4A03-A07F-D87EF0FB7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diverse Praxistheorien (v.a. Bourdieu und Foucault) 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ethnomethodologische Annahmen, aus denen sich auch der Fokus der Analyse ableitet.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... die Konversationsanalyse mit entsprechender Konzentrierung auf verbale Handlungen.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strukturdeterministische Grundannahmen.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Teile der Systemtheorie Luhmanns.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sozialkonstruktivistische Grundannahmen.</a:t>
            </a:r>
          </a:p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ea typeface="Calibri" panose="020F0502020204030204" pitchFamily="34" charset="0"/>
              </a:rPr>
              <a:t>g)   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06906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E34180-C980-4AD4-BBD5-825B0F34D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Methodologie der Videographie als fokussierte Ethnographie beinhaltet…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7AD96E-93F5-475A-82E5-8260DDC8B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diverse Praxistheorien (v.a. Bourdieu und Foucault) 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ethnomethodologische Annahmen, aus denen sich auch der Fokus der Analyse ableitet.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... die Konversationsanalyse mit entsprechender Konzentrierung auf verbale Handlungen.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strukturdeterministische Grundannahmen.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Teile der Systemtheorie Luhmanns.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sozialkonstruktivistische Grundannahmen.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2038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257BF1-C0C9-485E-90DB-44AF661B9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Der Begriff des „kommunikativen Handelns“ nach Knoblauch…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35E22B-60CF-44B8-BE89-DBC020946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stimmt mit dem Begriff des „kommunikativen Handelns“ von Habermas überein.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meint, dass jedes Handeln verbale Kommunikation ist.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im Rahmen der Wissenssoziologie Berger/Luckmanns zu verstehen.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gleichbedeutend mit dem Begriff des „sozialen Handelns“ von Weber.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betont den Körper als Träger von Sinn.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begreift mittels „Wissen“ alles menschliche Tun als sinnhaft. 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97301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2278BC-A0E0-4BE2-8E30-9B66BE087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Der Begriff des „kommunikativen Handelns“ nach Knoblauch…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A58D40-3149-4C20-8840-BDF31AE0D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stimmt mit dem Begriff des „kommunikativen Handelns“ von Habermas überein.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meint, dass jedes Handeln verbale Kommunikation ist.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ist im Rahmen der Wissenssoziologie Berger/Luckmanns zu verstehen.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gleichbedeutend mit dem Begriff des „sozialen Handelns“ von Weber.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betont den Körper als Träger von Sinn.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begreift mittels „Wissen“ alles menschliche Tun als sinnhaft. 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28556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0EE522-D7D5-45BE-81D5-B72AE4BE9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Das Methodenverständnis der Videographie als fokussierte Ethnographie…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867A43-4B2F-4348-ADA0-4ECCF921A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besagt, dass wissenschaftliche Handlungen als Sonderfall begriffen werden, der von gesetzten theoretischen Annahmen nicht berührt wird.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beinhaltet, dass Methoden als besondere kommunikative Handlungsweise der Datenanalyse begriffen werden, nicht aber als solche in Bezug auf die Datengewinnung.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hat zur Folge, dass Daten als etwas ‚Gemachtes‘ zu verstehen sind.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besagt, dass Methoden zur Datengewinnung und -analyse vor dem Hintergrund der sozialkonstruktivistischen Annahmen der Videographie als fokussierte Ethnographie zu verstehen sind.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83587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D4F3BD-352E-4A1A-B7E7-DA342F491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Das Methodenverständnis der Videographie als fokussierte Ethnographie…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EF00A5-789D-4DA2-9989-7CF1F4374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besagt, dass wissenschaftliche Handlungen als Sonderfall begriffen werden, der von gesetzten theoretischen Annahmen nicht berührt wird.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beinhaltet, dass Methoden als besondere kommunikative Handlungsweise der Datenanalyse begriffen werden, nicht aber als solche in Bezug auf die Datengewinnung.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hat zur Folge, dass Daten als etwas ‚Gemachtes‘ zu verstehen sind.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besagt, dass Methoden zur Datengewinnung und -analyse vor dem Hintergrund der sozialkonstruktivistischen Annahmen der Videographie als fokussierte Ethnographie zu verstehen sind.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ea typeface="Calibri" panose="020F0502020204030204" pitchFamily="34" charset="0"/>
              </a:rPr>
              <a:t>e)   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2717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1BDB64-187F-48BA-BA35-9034FE600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Was haben Proxemik und Kinesik gemeinsam?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3EF4C0-1343-4912-8413-D1734A8BA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Mit beiden Ansätzen wird menschliches Verhalten in Bezug auf andere in Räumen untersucht.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Proxemik und Kinesik sind die beiden zentralen empirischen Methoden der Soziologie.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Beide Ansätze untersuchen sowohl verbale, als auch nonverbale Kommunikation mittels visuellen Materials.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Als Forschungsmedium wurde von den Begründern beider Ansätze der Film genutzt.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Beide Ansätze nutzen Fotografien, um Kommunikation zu analysieren.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Sie haben nonverbale Kommunikation zum Gegenstand.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30110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D38591-E913-4ADE-A212-269731149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Was beinhaltet die typische Handlungsform der Videographie als fokussierte Ethnographie?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1C2CF3-187C-4DD7-893C-BBBA9EAEC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Das Ins-Feld-Gehen.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Nutzung einer Videokamera.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Analyse von kommunikativem Handeln.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d)   Das Forschen in natürlichen Situationen.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48474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D286A8-95FA-48BD-B73B-CCB08FE1E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Was beinhaltet die typische Handlungsform der Videographie als fokussierte Ethnographie?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03AB21-F66B-46E9-B915-39CD7F949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Das Ins-Feld-Gehen.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Die Nutzung einer Videokamera.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Die Analyse von kommunikativem Handeln.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d)   Das Forschen in natürlichen Situationen.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70158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C677AF-2F43-4772-A354-0D722E50B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Welche Art von Videodaten wird in der Videographie als fokussierte Ethnographie in der Regel verwendet?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AAB296-F2CA-4E13-9651-F8C73886E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Videodaten, die in für Forschungszwecke geschaffenen Situationen gewonnen wurden.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Für Forschungszwecke geschnittene Videodaten.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Rohmaterial.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Videodaten, die – aufgrund von Forderungen nach Reflexivität – den Blick über die Kamerahandlung auf die Forschenden richten.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Videodaten, die für andere Zwecke erstellt wurden und also authentisch sind.</a:t>
            </a:r>
          </a:p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ea typeface="Calibri" panose="020F0502020204030204" pitchFamily="34" charset="0"/>
              </a:rPr>
              <a:t>f)   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7219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E72858-4943-4858-9361-9512CB49E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Welche Art von Videodaten wird in der Videographie als fokussierte Ethnographie in der Regel verwendet?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CDCF7C-AB71-44E8-849E-879AAE4EE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Videodaten, die in für Forschungszwecke geschaffenen Situationen gewonnen wurden.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Für Forschungszwecke geschnittene Videodaten.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Rohmaterial.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Videodaten, die – aufgrund von Forderungen nach Reflexivität – den Blick über die Kamerahandlung auf die Forschenden richten.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Videodaten, die für andere Zwecke erstellt wurden und also authentisch sind.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281772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C63089-299A-44EE-8DDE-7AB9E5681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Kapitel 5:</a:t>
            </a: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Daten gewinnen (S. 66-85)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DF2A56-9CFD-49C1-9B6A-C76072C24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8260" indent="0">
              <a:lnSpc>
                <a:spcPct val="150000"/>
              </a:lnSpc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Der Forschungsprozess der Videographie als fokussierte Ethnographie…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zeichnet sich dadurch aus, dass die Datenanalyse auf die Datengewinnung folgt.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rekursiv angelegt.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linear angelegt.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kennt keine Phase der Datenerhebung, da in der Analyse Material genutzt wird, das nicht von den Forschenden selbst hergestellt wird.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lässt sich durch eine fortlaufende Theoretisierung kennzeichnen. 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46989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C3F0D0-6351-43C6-BB8F-2E695A1BE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Der Forschungsprozess der Videographie als fokussierte Ethnographie…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117CEB-82C4-4C70-8086-2A38D4B8F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zeichnet sich dadurch aus, dass die Datenanalyse auf die Datengewinnung folgt.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ist rekursiv angelegt.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linear angelegt.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kennt keine Phase der Datenerhebung, da in der Analyse Material genutzt wird, das nicht von den Forschenden selbst hergestellt wird.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lässt sich durch eine fortlaufende Theoretisierung kennzeichnen. 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08158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7E48BE-04E7-490F-944C-A6B2C4A8E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Welche Felder können beim Bekommen des Feldzugangs problematisch sein?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3306C6-8ADF-438A-BA8D-3DDD47F52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Öffentliche Felder.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Felder, die nicht allgemein zugänglich sind.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Felder, in denen Einzelpersonen im Fokus der Kamera stehen.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Felder, in denen häufig Kameras verwendet werden.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373817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DEC5E6-7EF2-4C76-9C56-C9A50495D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Welche Felder können beim Bekommen des Feldzugangs problematisch sein?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F0F89F-4176-4F57-B65C-D984C1D85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Öffentliche Felder.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Felder, die nicht allgemein zugänglich sind.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Felder, in denen Einzelpersonen im Fokus der Kamera stehen.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Felder, in denen häufig Kameras verwendet werden.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655927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19AEC4-92DF-40C4-A929-A7916EEF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Wie kann man mit Bedenken der Beforschten umgehen?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430472-7B1A-47A4-BEDB-4C7FD56DC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Bei Misstrauen bezüglich der Weitergabe von Daten sollte man die Nicht-Weitergabe in einem schriftlichen Vertrag mit den Beforschten festhalten.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Sollten Bedenken aufkommen, dass die Forschenden im Weg stehen könnten, und die Einbindung der Forschenden in das Geschehen nicht möglich sein, sollte man sich ein anderes Feld suchen.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Haben die Beforschten Bedenken, im Video keine große Rolle zu spielen, sollte man unbedingt versuchen, diese Personen in den Fokus der Aufnahme zu rücken.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Haben die Beforschten Angst, sich zu blamieren, verdeutlicht man ihnen sein soziologisches Interesse. 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96408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6B1C1E-C667-47EA-86BB-73328E776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Wie kann man mit Bedenken der Beforschten umgehen?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85309B-6FDD-4D68-95BE-DF78CAF72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Bei Misstrauen bezüglich der Weitergabe von Daten sollte man die Nicht-Weitergabe in einem schriftlichen Vertrag mit den Beforschten festhalten. 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Sollten Bedenken aufkommen, dass die Forschenden im Weg stehen könnten, und die Einbindung der Forschenden in das Geschehen nicht möglich sein, sollte man sich ein anderes Feld suchen.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Haben die Beforschten Bedenken, im Video keine große Rolle zu spielen, sollte man unbedingt versuchen, diese Personen in den Fokus der Aufnahme zu rücken.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Haben die Beforschten Angst, sich zu blamieren, verdeutlicht man ihnen sein soziologisches Interesse. 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380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B4146B-5E8A-4725-B014-67EC46073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Was unterscheidet die Kontextanalyse von Proxemik und Kinesik?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ED0A7D-3DD4-475D-9809-3F74D5CEF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der Kontextanalyse wird nicht nur nonverbale Kommunikation, sondern auch verbale Kommunikation untersucht.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der Kontextanalyse wird nicht mit audiovisuellem Material gearbeitet, sondern mit Audiodaten.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Nonverbales Verhalten ist in der Kontextanalyse nicht Gegenstand der Analyse.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der Kontextanalyse geht es um soziales Verhalten, z.B. um die Analyse von Interaktionsabläufen, während in Proxemik und Kinesik der Bezug auf andere keine Rolle spielt.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</a:t>
            </a:r>
            <a:endParaRPr lang="de-DE" sz="1800" dirty="0"/>
          </a:p>
          <a:p>
            <a:pPr marL="0" lvl="0" indent="0">
              <a:lnSpc>
                <a:spcPct val="150000"/>
              </a:lnSpc>
              <a:buNone/>
            </a:pP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348804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A5FCB6-8CD6-44C8-9BFC-C23E9C433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Ethnographische Daten…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E3A00F-0BF5-4114-9B2D-2AFFDDCBA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bilden in der Videographie als fokussierte Ethnographie den ausschließlichen Analysegegenstand.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können in der Videographie als fokussierte Ethnographie bspw. in der Form von Beobachtungsprotokollen angefertigt werden.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werden in der Videographie als fokussierte Ethnographie nicht in die Analyse miteinbezogen.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dienen in der Videographie als fokussierte Ethnographie als Kontextwissen über das jeweilige Feld.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230400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C37FA4-9CA6-4E1A-AE3B-50764A6E8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fixierte Kamera…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1F06F1-0CF2-4CF9-A201-21EDAE519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hat den Vorteil, keine ‚wackligen‘ Aufnahmen zu liefern.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lässt sich, wenn Störungen erwartet werden, z.B. auch erhöht anbringen.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sollte nur in geschlossenen Räumen verwendet werden, da bei Außenaufnahmen oftmals ‚ungebetene Passanten‘ zu erwarten sind.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sollte nicht in Alltagssituationen eingesetzt werden, da sich die Akteure in solchen  viel bewegen. 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25194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749F7A-2248-411E-B2F7-A9C1E566F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fixierte Kamera…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DC6648-2BBF-4146-BCB2-33019A8D2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hat den Vorteil, keine ‚wackligen‘ Aufnahmen zu liefern.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lässt sich, wenn Störungen erwartet werden, z.B. auch erhöht anbringen.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sollte nur in geschlossenen Räumen verwendet werden, da bei Außenaufnahmen oftmals ‚ungebetene Passanten‘ zu erwarten sind.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sollte nicht in Alltagssituationen eingesetzt werden, da sich die Akteure in solchen  viel bewegen. 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612251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A1C723-508E-4288-8BF5-862E7E96C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Verschiedene Kameraperspektiven…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BC765C-CF06-405E-9486-02748EF7E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führen zu der Frage, welche Perspektive die ‚richtige‘ ist.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in der Analyse mit mehr Aufwand verbunden als nur eine.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werden in der Videographie als fokussierte Ethnographie nicht eingesetzt.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sind, im Vergleich zur Nutzung von nur einer Kamera, mit einer größeren </a:t>
            </a:r>
            <a:r>
              <a:rPr lang="de-DE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Intrusivität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im Feld verbunden.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werden ausschließlich in der Hermeneutischen Videoanalyse verwendet, die sich oftmals auf die Analyse von Videos als mediale Produkte bezieht. 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745574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481BBF-5FC9-4644-84F1-1DD426C2E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Verschiedene Kameraperspektiven…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ECBA01-2248-48CA-B1E6-A8E1FAC60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führen zu der Frage, welche Perspektive die ‚richtige‘ ist.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sind in der Analyse mit mehr Aufwand verbunden als nur eine.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werden in der Videographie als fokussierte Ethnographie nicht eingesetzt.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sind, im Vergleich zur Nutzung von nur einer Kamera, mit einer größeren </a:t>
            </a:r>
            <a:r>
              <a:rPr lang="de-DE" sz="18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Intrusivität</a:t>
            </a: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im Feld verbunden.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werden ausschließlich in der Hermeneutischen Videoanalyse verwendet, die sich oftmals auf die Analyse von Videos als mediale Produkte bezieht. 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264040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CA3F75-175D-4449-B42A-D857A96E0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Wann ist der Einsatz einer bewegten Kamera sinnvoll?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A21097-0541-4059-98DB-4DBD48FEA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allen Alltagssituationen.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Situationen, in denen es viele Teilnehmende gibt, die alle im Blick behalten werden sollen.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Situationen, in denen der Fokus der Interaktion variiert.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Interaktionen, in denen viel gezoomt werden muss, um auch Details zu filmen.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Wenn die Forschenden alle nötigen ethnographischen Daten gesammelt haben und sich so ganz auf das Führen einer mobilen Kamera konzentrieren können.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62349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9A46D7-941C-45B4-AC48-FB8E1E9E9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Wann ist der Einsatz einer bewegten Kamera sinnvoll?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0348A8-7164-4034-B37B-AE2EC18D0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allen Alltagssituationen.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Situationen, in denen es viele Teilnehmende gibt, die alle im Blick behalten werden sollen.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In Situationen, in denen der Fokus der Interaktion variiert.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Interaktionen, in denen viel gezoomt werden muss, um auch Details zu filmen.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Wenn die Forschenden alle nötigen ethnographischen Daten gesammelt haben und sich so ganz auf das Führen einer mobilen Kamera konzentrieren können.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616672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58220D-071B-462E-8F99-88BE0751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Das Logbuch…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54CD15-E1B1-4F6A-95B2-016FBA97B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dient ausschließlich als Übersicht der gewonnenen Videodaten.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 das zukünftige Vorgehen in der Analyse festhalten.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fungiert als Übersicht aller gewonnenen Daten.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dient der vorläufigen Kodierung der Daten mittels vorab gebildeten Kategorien.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leitet die weitere Datengewinnung an.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066830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AD0132-0473-4CEC-8919-C3F5E1D13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Das Logbuch…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187975-D056-4CF1-90CC-4515AE75E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dient ausschließlich als Übersicht der gewonnenen Videodaten.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 das zukünftige Vorgehen in der Analyse festhalten.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fungiert als Übersicht aller gewonnenen Daten.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dient der vorläufigen Kodierung der Daten mittels vorab gebildeten Kategorien.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leitet die weitere Datengewinnung an.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739087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C2BF05-CC06-47AE-89AE-9450747AD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Transkripte von vokalen Zügen…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409429-F7CB-42A5-BBE2-84BD6062F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werden angefertigt, um Analyse-Ergebnisse festzuhalten.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bilden den alleinigen Gegenstand der Analyse.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sollten in der Analyse durch visuelle Transkriptionen ersetzt werden.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werden Transkripten des nonverbalen Geschehens in der Analyse gegenübergestellt.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werden nicht in die Analyse miteinbezogen.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1416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267C4D-D6D8-421B-84AD-4C6423274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Was unterscheidet die Kontextanalyse von Proxemik und Kinesik?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054186-9150-4805-AC7D-D7AA96032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In der Kontextanalyse wird nicht nur nonverbale Kommunikation, sondern auch verbale Kommunikation untersucht.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der Kontextanalyse wird nicht mit audiovisuellem Material gearbeitet, sondern mit Audiodaten.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Nonverbales Verhalten ist in der Kontextanalyse nicht Gegenstand der Analyse.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der Kontextanalyse geht es um soziales Verhalten, z.B. um die Analyse von Interaktionsabläufen, während in Proxemik und Kinesik der Bezug auf andere keine Rolle spielt.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267728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11FB94-0ABD-4494-A260-49F0C1377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Transkripte von vokalen Zügen…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F4B453-327F-4F7D-9590-680DD4C61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werden angefertigt, um Analyse-Ergebnisse festzuhalten.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bilden den alleinigen Gegenstand der Analyse.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sollten in der Analyse durch visuelle Transkriptionen ersetzt werden.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werden Transkripten des nonverbalen Geschehens in der Analyse gegenübergestellt.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werden nicht in die Analyse miteinbezogen.</a:t>
            </a:r>
          </a:p>
          <a:p>
            <a:pPr marL="0" indent="0">
              <a:buNone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f) 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373825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50E144-0DD3-4A39-831E-4B5E81805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Kapitel 6:</a:t>
            </a: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Daten analysieren (Tuma et al. 2013: 85-104)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3AE5B8-5D9E-42FC-9079-E55D40D32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8260" indent="0">
              <a:lnSpc>
                <a:spcPct val="150000"/>
              </a:lnSpc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der Feinanalyse…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die ‚Feinheit‘ der Analyse an universal gültige konversationsanalytische Standards gebunden.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hängt die ‚Feinheit‘ der Analyse von den finanziellen Ressourcen der Forschenden ab.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spielen die Relevanzen der Akteure hinsichtlich der Frage, wie ‚fein‘ auf das Material geschaut wird, eine wichtige Rolle.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die Forschungsfrage zur Bestimmung der ‚Feinheit‘ der Analyse nicht relevant. 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717212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310D84-E231-4D5E-9A47-E42FED760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der Feinanalyse…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38A6F7B-2B02-4AAB-ADAC-BC4E93DF3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die ‚Feinheit‘ der Analyse an universal gültige konversationsanalytische Standards gebunden.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hängt die ‚Feinheit‘ der Analyse von den finanziellen Ressourcen der Forschenden ab.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spielen die Relevanzen der Akteure hinsichtlich der Frage, wie ‚fein‘ auf das Material geschaut wird, eine wichtige Rolle.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die Forschungsfrage zur Bestimmung der ‚Feinheit‘ der Analyse nicht relevant. 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21315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FABCAD-CA5F-4188-8958-1BA9409C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Wie werden Sequenzen für die Feinanalyse bestimmt?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6AE169-C2D1-4B13-AA60-6D248672F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Forschenden legen fest, wo eine Aktivität anfängt und wo sie endet.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Forschungsfrage grenzt die Auswahl von Sequenzen ein.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Sequenzen werden nach Zufall ausgewählt, da die Forschungsfrage zu Beginn der Analyse noch offen ist.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Forschenden achten auf rekursive Merkmale der zu analysierenden Interaktionen.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Es werden keine Aufnahmen ausgewählt, die mit einer bewegten Kamera aufgenommen wurden, da die Qualität der Aufnahmen durch die Bewegungen der Kamera in der Regel nicht besonders gut ist.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Forschenden orientieren sich an den Konstruktionen erster Ordnung.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433204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10450F-5AC6-47A0-9124-0D3690BB6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Wie werden Sequenzen für die Feinanalyse bestimmt?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7A798C-68E7-4D45-A802-C17AC368E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Forschenden legen fest, wo eine Aktivität anfängt und wo sie endet.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Die Forschungsfrage grenzt die Auswahl von Sequenzen ein.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Sequenzen werden nach Zufall ausgewählt, da die Forschungsfrage zu Beginn der Analyse noch offen ist.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Die Forschenden achten auf rekursive Merkmale der zu analysierenden Interaktionen.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Es werden keine Aufnahmen ausgewählt, die mit einer bewegten Kamera aufgenommen wurden, da die Qualität der Aufnahmen durch die Bewegungen der Kamera in der Regel nicht besonders gut ist.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Die Forschenden orientieren sich an den Konstruktionen erster Ordnung.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120469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7EDD6F-9BB9-45FD-B6FF-0EB69B14E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Welche „Vorarbeit“ ist vor der Analyse zu leisten?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4E389C-C694-4703-A961-60FA24BF8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Um die Videodaten verstehen zu können, muss vor ihrer Analyse der Kontext erläutert werden. Dazu werden die ethnographischen Daten genutzt.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Vor der Analyse sollte keine „Vorarbeit“ geleistet werden – die Forschenden sollten die Videodaten möglichst unvoreingenommen analysieren und Kontextwissen zunächst außer Acht lassen.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Interpretationen der Situationsteilnehmer müssen durch Interviews erfasst werden, um den Kontext des Geschehens richtig zu verstehen. 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538021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E02225-10D8-46C2-B41C-021197F3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Welche „Vorarbeit“ ist vor der Analyse zu leisten?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66D13C-232E-40F9-BF86-B22C199E2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Um die Videodaten verstehen zu können, muss vor ihrer Analyse der Kontext erläutert werden. Dazu werden die ethnographischen Daten genutzt.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Vor der Analyse sollte keine „Vorarbeit“ geleistet werden – die Forschenden sollten die Videodaten möglichst unvoreingenommen analysieren und Kontextwissen zunächst außer Acht lassen.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Interpretationen der Situationsteilnehmer müssen durch Interviews erfasst werden, um den Kontext des Geschehens richtig zu verstehen. 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537988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C4C649-AA4E-4EE4-A5FB-FE0B05A9E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Zu den Prinzipien der sequenziellen Analyse gehört…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662E88-D10C-40EE-8BCF-3E7F8B6EF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die Frage nach dem WIE von Handlungen.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das ethnomethodologische Prinzip der </a:t>
            </a:r>
            <a:r>
              <a:rPr lang="de-DE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Methodizität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von Interaktionen – der Fokus liegt dementsprechend auf dem WARUM von Handlungen.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das diskursanalytische Prinzip der Strukturiertheit.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die Aufgabe, die Ordnung von Interaktionen ausfindig zu machen.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084826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9DB68E-4DD9-44EB-97B7-FEA5F8B88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Zu den Prinzipien der sequenziellen Analyse gehört…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D2EC61-F90A-48F4-BCB0-6970A0DC0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die Frage nach dem WIE von Handlungen.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das ethnomethodologische Prinzip der </a:t>
            </a:r>
            <a:r>
              <a:rPr lang="de-DE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Methodizität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von Interaktionen – der Fokus liegt dementsprechend auf dem WARUM von Handlungen.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das diskursanalytische Prinzip der Strukturiertheit.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die Aufgabe, die Ordnung von Interaktionen ausfindig zu machen.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163756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582C20-0407-422C-9A52-C6066A308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Welche Bedeutung hat das ethnomethodologische Prinzip der Reflexivität in der Videographie als fokussierte Ethnographie?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CED823-9709-4D4B-9086-57AB9E697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 die Videographie als fokussierte Ethnographie konstruktivistische Annahmen vertritt, hat sie sich selbst ebenfalls aus dieser Perspektive zu verstehen.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Akteure zeigen sich gegenseitig an, wie ihre Handlungen verstanden werden sollen. Wenn die Forschenden ebenfalls über die entsprechende alltägliche Handlungskompetenz verfügen, können auch sie die Handlungen verstehen.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Forschenden können die Handlungsabläufe auf Basis ihres soziologischen Wissens nachvollziehen, wenn sie dieses reflektieren.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Forschende sollten ihren eigenen Standpunkt in der Interpretation reflektieren.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Das Hinterfragen der eigenen theoretischen Vorannahmen soll im Forschungsprozess keine Rolle spielen.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9110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867582-3ECF-4E80-8301-5E76C9D0A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Der ethnologische Film…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B15086-649D-42C1-826C-F3F54BC73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wurde primär zur öffentlichen Ergebnispräsentation von Feldforschungen eingesetzt.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sollte dem Vergessen der eigenen kulturellen Verhaltensweisen entgegenwirken.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wurde von Félix Louis Regnault in den 1980er Jahren etabliert.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stand bezüglich der Analyse des Aufgezeichneten nicht an erster Stelle, da dafür hauptsächlich Feldnotizen genutzt wurden.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wurde angefertigt, um anderen (westlichen) Beobachtern das Verhalten fremder Kulturen vor Augen zu führen.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386399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63C499-AC00-4FB0-BE78-E2AB4B5EE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Welche Bedeutung hat das ethnomethodologische Prinzip der Reflexivität in der Videographie als fokussierte Ethnographie?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033E95-2032-4A41-9B04-BFE4DAB9C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 die Videographie als fokussierte Ethnographie konstruktivistische Annahmen vertritt, hat sie sich selbst ebenfalls aus dieser Perspektive zu verstehen.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Akteure zeigen sich gegenseitig an, wie ihre Handlungen verstanden werden sollen. Wenn die Forschenden ebenfalls über die entsprechende alltägliche Handlungskompetenz verfügen, können auch sie die Handlungen verstehen.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Forschenden können die Handlungsabläufe auf Basis ihres soziologischen Wissens nachvollziehen, wenn sie dieses reflektieren.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Forschende sollten ihren eigenen Standpunkt in der Interpretation reflektieren.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Das Hinterfragen der eigenen theoretischen Vorannahmen soll im Forschungsprozess keine Rolle spielen.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995852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C98421-49A5-4F52-A2E0-3AD864CFB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Wie erfolgt das Validieren von wissenschaftlichen Deutungen in der Videographie als fokussierte Ethnographie?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9D66F6-860B-4A89-B2CA-C8599E2AB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Interpretationen werden durch demokratische Entscheidungen der Gruppe der Forschenden als gültig erklärt.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Deutungen werden über die nachfolgenden Handlungen der Akteure validiert.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erste Deutung eines Handlungszuges wird angenommen – die erste Assoziation ist meist die richtige.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Interpretationen werden über den 2. Handlungszug validiert. Dieser allein zeigt, ob der erste Handlungszug richtig verstanden wurde.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839293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0577D3-80D2-4F6D-8ED5-840BF5DC2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Wie erfolgt das Validieren von wissenschaftlichen Deutungen in der Videographie als fokussierte Ethnographie?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762628-A98D-421A-B6C7-A8A271789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Interpretationen werden durch demokratische Entscheidungen der Gruppe der Forschenden als gültig erklärt.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Deutungen werden über die nachfolgenden Handlungen der Akteure validiert.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erste Deutung eines Handlungszuges wird angenommen – die erste Assoziation ist meist die richtige.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Interpretationen werden über den 2. Handlungszug validiert. Dieser allein zeigt, ob der erste Handlungszug richtig verstanden wurde.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415108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8A610E-A060-465A-865D-D4D4CD8D4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Der Vergleich…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80C8E8-D0D9-4B9E-AA6D-4EBF2908C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mit anderen Fällen soll sicherstellen, dass in der Analyse nichts übersehen wurde.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mit ähnlichen und kontrastiven Fällen dient der Identifikation von Interaktionsmustern.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mit anderen Fällen soll die Repräsentativität einer videographischen Studie sicherstellen.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mit kontrastiven Fällen soll die Besonderheiten einer bestimmten Typik, die über den Vergleich mit ähnlichen Fällen gewonnen wurde, herausstellen.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mit unähnlichen Fällen dient der Bildung eines heterogenen Samples.</a:t>
            </a:r>
          </a:p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ea typeface="Calibri" panose="020F0502020204030204" pitchFamily="34" charset="0"/>
              </a:rPr>
              <a:t>f)   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sollte auch mit imaginären Fällen durchgeführt werden.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15631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EE290-4A5C-4791-A112-49A8CFE63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Der Vergleich…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959BCF-A833-4C62-9782-846F7C2F5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mit anderen Fällen soll sicherstellen, dass in der Analyse nichts übersehen wurde.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mit ähnlichen und kontrastiven Fällen dient der Identifikation von Interaktionsmustern.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mit anderen Fällen soll die Repräsentativität einer videographischen Studie sicherstellen.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mit kontrastiven Fällen soll die Besonderheiten einer bestimmten Typik, die über den Vergleich mit ähnlichen Fällen gewonnen wurde, herausstellen. 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mit unähnlichen Fällen dient der Bildung eines heterogenen Samples.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… sollte auch mit imaginären Fällen durchgeführt werden.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639400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D0B584-D972-498A-B3C2-7D7F21E55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Der Arbeitsaufwand einer videographischen Studie…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8475D1-518F-4D0F-93DB-0ED7002F0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lässt sich mittels einer Faustregel beschreiben, nach der etwa 1-3 Stunden Videomaterial pro Stunde Analysearbeit bearbeitet werden können.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bemisst sich nach der Genauigkeit der Analyse – will man nur oberflächlich große Datenmengen interpretieren und nicht zentrale Ausschnitte möglichst genau analysieren, kann in der gleichen Zeit mehr Videomaterial bearbeitet werden.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846293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D1180D-117D-453E-B0B0-82C47B207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Der Arbeitsaufwand einer videographischen Studie…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8FD37E-7BDE-4782-9FE1-F89475334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lässt sich mittels einer Faustregel beschreiben, nach der etwa 1-3 Stunden Videomaterial pro Stunde Analysearbeit bearbeitet werden können.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bemisst sich nach der Genauigkeit der Analyse – will man nur oberflächlich große Datenmengen interpretieren und nicht zentrale Ausschnitte möglichst genau analysieren, kann in der gleichen Zeit mehr Videomaterial bearbeitet werden.</a:t>
            </a:r>
          </a:p>
          <a:p>
            <a:pPr marL="0" indent="0">
              <a:buNone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c)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403870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B0D03D-4C38-416B-A30D-254F17859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Was zeichnet eine ‚gute‘ Gruppe in Datensitzungen aus?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108256-F502-481F-AB9A-AE781E315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Teilnehmenden sollten alle große Erfahrung bezüglich des Forschungsthemas haben.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Gruppe sollte möglichst vielfältige Fähigkeiten aufweisen.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Teilnehmenden sollten dieselben Meinungen haben, da die Festlegung auf eine Deutungsmöglichkeit dann einfacher ist.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Forschenden sollten hinsichtlich ihrer Herkunft möglichst heterogen sein.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195966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AC9200-4E19-4A82-983F-E0899EBDB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Was zeichnet eine ‚gute‘ Gruppe in Datensitzungen aus?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91EAC4-37A1-4968-9C35-DF35185CD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503"/>
            <a:ext cx="10515600" cy="4351338"/>
          </a:xfrm>
        </p:spPr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Teilnehmenden sollten alle große Erfahrung bezüglich des Forschungsthemas haben.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Die Gruppe sollte möglichst vielfältige Fähigkeiten aufweisen.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Teilnehmenden sollten dieselben Meinungen haben, da die Festlegung auf eine Deutungsmöglichkeit dann einfacher ist.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Forschenden sollten hinsichtlich ihrer Herkunft möglichst heterogen sein.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507880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ECE4EE-B4C7-46C8-A3B6-05A70AD91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Visuelle Transkription…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F3A2B8-5323-45B6-AAAC-3367509D1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eine Möglichkeit der Ergebnissicherung.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neben Protokollen zum Festhalten von Ergebnissen eher aufwendig und sollte deshalb nicht genutzt werden.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 Transkripte von vokalen Zügen ersetzen.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eine Sampling-Strategie.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in Form von erweiterten Transkripten möglich, die verbale mit nonverbalen Handlungen verbinden.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kann dem Prinzip der Sparsamkeit, d.h. den Relevanzen der Akteure folgen.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6107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4BF38-EACD-4D09-A495-469C78304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Der ethnologische Film…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8E5E7F-50E9-47AA-807E-0C7EF0E26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wurde primär zur öffentlichen Ergebnispräsentation von Feldforschungen eingesetzt.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sollte dem Vergessen der eigenen kulturellen Verhaltensweisen entgegenwirken.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wurde von Félix Louis Regnault in den 1980er Jahren etabliert.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stand bezüglich der Analyse des Aufgezeichneten nicht an erster Stelle, da dafür hauptsächlich Feldnotizen genutzt wurden.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wurde angefertigt, um anderen (westlichen) Beobachtern das Verhalten fremder Kulturen vor Augen zu führen.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ea typeface="Calibri" panose="020F0502020204030204" pitchFamily="34" charset="0"/>
              </a:rPr>
              <a:t>f)   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536123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480318-2F47-4C22-80AE-49453A87C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Visuelle Transkription…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38C2CBC-6BB7-4BF6-92E2-C2ABE3FD5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ist eine Möglichkeit der Ergebnissicherung.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neben Protokollen zum Festhalten von Ergebnissen eher aufwendig und sollte deshalb nicht genutzt werden.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 Transkripte von vokalen Zügen ersetzen.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ist eine Sampling-Strategie.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ist in Form von erweiterten Transkripten möglich, die verbale mit nonverbalen Handlungen verbinden.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kann dem Prinzip der Sparsamkeit, d.h. den Relevanzen der Akteure folgen.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48796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08E6B5-53B6-482A-9EA5-5A14676A7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Kapitel 7:</a:t>
            </a: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Ergebnisse präsentieren (Tuma et al. 2013: 105-112)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EEE442-03C0-4650-822E-360CDDFC4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8260" indent="0">
              <a:lnSpc>
                <a:spcPct val="150000"/>
              </a:lnSpc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Textförmige Beschreibungen…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lassen sich problemlos durch Standbilder oder Skizzen ersetzen.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bestehen aus Fragmenten des Datenmaterials.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werden heute kaum mehr eingesetzt, da Transkriptionen viel genauer sind.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die dominante Form der Darstellung von Analyseergebnissen.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von forschungsethischen Fragen ausgenommen.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wertvoll, weil sie die Erfahrungen des Forschenden gut nachvollziehbar machen können.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sollten sich immer auf Transkriptionsauszüge beziehen.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822714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5A5DF3-B57A-4A48-ACF6-737923F6E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Textförmige Beschreibungen…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D08334-51FA-438C-999D-3BE15F00E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lassen sich problemlos durch Standbilder oder Skizzen ersetzen.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bestehen aus Fragmenten des Datenmaterials.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werden heute kaum mehr eingesetzt, da Transkriptionen viel genauer sind.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sind die dominante Form der Darstellung von Analyseergebnissen.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von forschungsethischen Fragen ausgenommen.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sind wertvoll, weil sie die Erfahrungen des Forschenden gut nachvollziehbar machen können.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sollten sich immer auf Transkriptionsauszüge beziehen.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388629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32E5D-3737-431F-95AF-8CB2CA9C5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der Darstellung von Ergebnissen…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54047A-11BB-401D-8155-206A454CE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muss neben Transkriptionsauszügen auf jeden Fall Bildmaterial verwendet werden.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sollten aufgrund der Forschungsethik statt Standbildern stets ausschließlich Skizzen verwendet werden.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sollten Teile von Skizzen verfremdet werden, um auf den Konstruktionscharakter der Daten aufmerksam zu machen.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können Auszüge aus dem Material den Nachvollzug der Analyse einfacher machen.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664182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006813-611E-45F4-86F4-F90815AC8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der Darstellung von Ergebnissen…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37A385-B841-4CC7-A03E-A5E0A6265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muss neben Transkriptionsauszügen auf jeden Fall Bildmaterial verwendet werden.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sollten aufgrund der Forschungsethik statt Standbildern stets ausschließlich Skizzen verwendet werden.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sollten Teile von Skizzen verfremdet werden, um auf den Konstruktionscharakter der Daten aufmerksam zu machen.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können Auszüge aus dem Material den Nachvollzug der Analyse einfacher machen.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216831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44327F-57CA-4CFE-9315-F7C6C3B50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Was ist bei der Verlinkung von Text und Videodaten in </a:t>
            </a:r>
            <a:r>
              <a:rPr lang="de-DE" sz="44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digitalen</a:t>
            </a:r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schriftlichen Publikationen zu beachten?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479C69-03A1-4A57-96EF-2A5B70D3C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Durch die Möglichkeit, den Text direkt im Videomaterial einzutragen, ergeben sich diesbezüglich keine weiteren Probleme.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Man sollte möglichst viel Material zur Verfügung stellen, was aber erheblicher Aufwand ist.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Man sollte einen möglichst besonderen Fall auswählen.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Die ausgewählten Videodaten sollten die Nachvollziehbarkeit der Analyseergebnisse erleichtern.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Es sollte auf die Repräsentativität des ausgewählten Falles geachtet werden.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74582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8DAA2B-B68A-4FD4-8DA8-416038EBB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Was ist bei der Verlinkung von Text und Videodaten in </a:t>
            </a:r>
            <a:r>
              <a:rPr lang="de-DE" sz="44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digitalen</a:t>
            </a:r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schriftlichen Publikationen zu beachten?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FC35BA-7C2D-491E-AC3F-C9D3960F0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Durch die Möglichkeit, den Text direkt im Videomaterial einzutragen, ergeben sich diesbezüglich keine weiteren Probleme.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Man sollte möglichst viel Material zur Verfügung stellen, was aber erheblicher Aufwand ist.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Man sollte einen möglichst besonderen Fall auswählen.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Die ausgewählten Videodaten sollten die Nachvollziehbarkeit der Analyseergebnisse erleichtern.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Es sollte auf die Repräsentativität des ausgewählten Falles geachtet werden.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862539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DF4F7D-DD85-43BD-B158-C9ED8DB12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Audiovisuelle Publikationen…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83BBA6-4200-47EA-83FB-5B0FDD494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durch die Verlinkung von Video und Text möglich.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ähneln Dokumentarfilmen.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durch das Einfügen von Text im Videomaterial möglich.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können die Form von PowerPoint-Präsentationen haben.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mündliche Präsentationen von Videomaterial.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fanden in der Soziologie bisher kaum Anwendung.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heute in der Ethnographie der Standard.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312635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CC8731-6C58-4346-AC46-16E596442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Audiovisuelle Publikationen…</a:t>
            </a:r>
            <a:br>
              <a:rPr lang="de-DE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EE720E-C717-4CF7-834C-0450C7E51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durch die Verlinkung von Video und Text möglich.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ähneln Dokumentarfilmen.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durch das Einfügen von Text im Videomaterial möglich.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können die Form von PowerPoint-Präsentationen haben.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mündliche Präsentationen von Videomaterial.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… fanden in der Soziologie bisher kaum Anwendung.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sind heute in der Ethnographie der Standard.</a:t>
            </a:r>
          </a:p>
          <a:p>
            <a:pPr marL="0" indent="0"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7226860"/>
      </p:ext>
    </p:extLst>
  </p:cSld>
  <p:clrMapOvr>
    <a:masterClrMapping/>
  </p:clrMapOvr>
</p:sld>
</file>

<file path=ppt/theme/theme1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7809</Words>
  <Application>Microsoft Office PowerPoint</Application>
  <PresentationFormat>Breitbild</PresentationFormat>
  <Paragraphs>661</Paragraphs>
  <Slides>98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98</vt:i4>
      </vt:variant>
    </vt:vector>
  </HeadingPairs>
  <TitlesOfParts>
    <vt:vector size="101" baseType="lpstr">
      <vt:lpstr>Arial</vt:lpstr>
      <vt:lpstr>1_Benutzerdefiniertes Design</vt:lpstr>
      <vt:lpstr>Benutzerdefiniertes Design</vt:lpstr>
      <vt:lpstr>        Videographie  Tuma et al. (2013) </vt:lpstr>
      <vt:lpstr>  Kapitel 1: Zur Geschichte (Tuma et al. 2013: 19-30)  Vorläufer visueller Analysen – Bilder und Filme  </vt:lpstr>
      <vt:lpstr>Zu den Vorläufern visueller Analysen gehört… </vt:lpstr>
      <vt:lpstr>Was haben Proxemik und Kinesik gemeinsam? </vt:lpstr>
      <vt:lpstr>Was haben Proxemik und Kinesik gemeinsam? </vt:lpstr>
      <vt:lpstr>Was unterscheidet die Kontextanalyse von Proxemik und Kinesik? </vt:lpstr>
      <vt:lpstr>Was unterscheidet die Kontextanalyse von Proxemik und Kinesik? </vt:lpstr>
      <vt:lpstr>Der ethnologische Film… </vt:lpstr>
      <vt:lpstr>Der ethnologische Film… </vt:lpstr>
      <vt:lpstr>Videodaten… </vt:lpstr>
      <vt:lpstr>Videodaten… </vt:lpstr>
      <vt:lpstr>Kapitel 2: Videodaten (Tuma et al. 2013: 31-42) </vt:lpstr>
      <vt:lpstr>Videodaten… </vt:lpstr>
      <vt:lpstr>Was macht die Besonderheit von Videodaten aus? </vt:lpstr>
      <vt:lpstr>Was macht die Besonderheit von Videodaten aus? </vt:lpstr>
      <vt:lpstr>Warum sind Videodaten nicht als bloße Abbildung von Wirklichkeit zu verstehen? </vt:lpstr>
      <vt:lpstr>Warum sind Videodaten nicht als bloße Abbildung von Wirklichkeit zu verstehen? </vt:lpstr>
      <vt:lpstr>Die idealtypischen Unterscheidungsdimensionen von Videodaten… </vt:lpstr>
      <vt:lpstr>Die idealtypischen Unterscheidungsdimensionen von Videodaten… </vt:lpstr>
      <vt:lpstr>Natürlich vorkommende Alltagssituationen… </vt:lpstr>
      <vt:lpstr>Natürlich vorkommende Alltagssituationen… </vt:lpstr>
      <vt:lpstr>Die handlungsfokussierte Kamera... </vt:lpstr>
      <vt:lpstr>Die handlungsfokussierte Kamera... </vt:lpstr>
      <vt:lpstr>Die Nachbearbeitung von Videodaten… </vt:lpstr>
      <vt:lpstr>Die Nachbearbeitung von Videodaten… </vt:lpstr>
      <vt:lpstr>  Kapitel 3: Videoanalyse (Tuma et al. 2013: 43-61, 113-124)</vt:lpstr>
      <vt:lpstr>Worin unterscheiden sich die standardisierte Videoanalyse und interpretative Verfahren der Videoanalyse? </vt:lpstr>
      <vt:lpstr>Interpretative Verfahren der Videoanalyse… </vt:lpstr>
      <vt:lpstr>Interpretative Verfahren der Videoanalyse… </vt:lpstr>
      <vt:lpstr>Was zählt zu den interpretativen Verfahren der Videoanalyse? </vt:lpstr>
      <vt:lpstr>Was zählt zu den interpretativen Verfahren der Videoanalyse? </vt:lpstr>
      <vt:lpstr>Die Dokumentarische Videoanalyse… </vt:lpstr>
      <vt:lpstr>Die Dokumentarische Videoanalyse… </vt:lpstr>
      <vt:lpstr>In der Hermeneutischen Videoanalyse… </vt:lpstr>
      <vt:lpstr>In der Hermeneutischen Videoanalyse… </vt:lpstr>
      <vt:lpstr>Was trifft auf konversationsanalytisch orientierte Verfahren der Videoanalyse nicht zu? </vt:lpstr>
      <vt:lpstr>Was trifft auf konversationsanalytisch orientierte Verfahren der Videoanalyse nicht zu? </vt:lpstr>
      <vt:lpstr>Kapitel 4: Zur Videographie (Tuma et al. 2013: 7-18/63-66) </vt:lpstr>
      <vt:lpstr>Videographie als fokussierte Ethnographie… </vt:lpstr>
      <vt:lpstr>Worin unterscheidet sich die fokussierte Ethnographie von konventioneller Ethnographie? </vt:lpstr>
      <vt:lpstr>Worin unterscheidet sich die fokussierte Ethnographie von konventioneller Ethnographie? </vt:lpstr>
      <vt:lpstr>Die Konzeptualisierung von Videographie als fokussierte Ethnographie… </vt:lpstr>
      <vt:lpstr>Die Konzeptualisierung von Videographie als fokussierte Ethnographie… </vt:lpstr>
      <vt:lpstr>Die Methodologie der Videographie als fokussierte Ethnographie beinhaltet… </vt:lpstr>
      <vt:lpstr>Die Methodologie der Videographie als fokussierte Ethnographie beinhaltet… </vt:lpstr>
      <vt:lpstr>Der Begriff des „kommunikativen Handelns“ nach Knoblauch… </vt:lpstr>
      <vt:lpstr>Der Begriff des „kommunikativen Handelns“ nach Knoblauch… </vt:lpstr>
      <vt:lpstr>Das Methodenverständnis der Videographie als fokussierte Ethnographie… </vt:lpstr>
      <vt:lpstr>Das Methodenverständnis der Videographie als fokussierte Ethnographie… </vt:lpstr>
      <vt:lpstr>Was beinhaltet die typische Handlungsform der Videographie als fokussierte Ethnographie? </vt:lpstr>
      <vt:lpstr>Was beinhaltet die typische Handlungsform der Videographie als fokussierte Ethnographie? </vt:lpstr>
      <vt:lpstr>Welche Art von Videodaten wird in der Videographie als fokussierte Ethnographie in der Regel verwendet? </vt:lpstr>
      <vt:lpstr>Welche Art von Videodaten wird in der Videographie als fokussierte Ethnographie in der Regel verwendet? </vt:lpstr>
      <vt:lpstr>Kapitel 5: Daten gewinnen (S. 66-85) </vt:lpstr>
      <vt:lpstr>Der Forschungsprozess der Videographie als fokussierte Ethnographie… </vt:lpstr>
      <vt:lpstr>Welche Felder können beim Bekommen des Feldzugangs problematisch sein? </vt:lpstr>
      <vt:lpstr>Welche Felder können beim Bekommen des Feldzugangs problematisch sein? </vt:lpstr>
      <vt:lpstr>Wie kann man mit Bedenken der Beforschten umgehen? </vt:lpstr>
      <vt:lpstr>Wie kann man mit Bedenken der Beforschten umgehen? </vt:lpstr>
      <vt:lpstr>Ethnographische Daten… </vt:lpstr>
      <vt:lpstr>Die fixierte Kamera… </vt:lpstr>
      <vt:lpstr>Die fixierte Kamera… </vt:lpstr>
      <vt:lpstr>Verschiedene Kameraperspektiven… </vt:lpstr>
      <vt:lpstr>Verschiedene Kameraperspektiven… </vt:lpstr>
      <vt:lpstr>Wann ist der Einsatz einer bewegten Kamera sinnvoll? </vt:lpstr>
      <vt:lpstr>Wann ist der Einsatz einer bewegten Kamera sinnvoll? </vt:lpstr>
      <vt:lpstr>Das Logbuch… </vt:lpstr>
      <vt:lpstr>Das Logbuch… </vt:lpstr>
      <vt:lpstr>Transkripte von vokalen Zügen… </vt:lpstr>
      <vt:lpstr>Transkripte von vokalen Zügen… </vt:lpstr>
      <vt:lpstr>Kapitel 6: Daten analysieren (Tuma et al. 2013: 85-104) </vt:lpstr>
      <vt:lpstr>In der Feinanalyse… </vt:lpstr>
      <vt:lpstr>Wie werden Sequenzen für die Feinanalyse bestimmt? </vt:lpstr>
      <vt:lpstr>Wie werden Sequenzen für die Feinanalyse bestimmt? </vt:lpstr>
      <vt:lpstr>Welche „Vorarbeit“ ist vor der Analyse zu leisten? </vt:lpstr>
      <vt:lpstr>Welche „Vorarbeit“ ist vor der Analyse zu leisten? </vt:lpstr>
      <vt:lpstr>Zu den Prinzipien der sequenziellen Analyse gehört… </vt:lpstr>
      <vt:lpstr>Zu den Prinzipien der sequenziellen Analyse gehört… </vt:lpstr>
      <vt:lpstr>Welche Bedeutung hat das ethnomethodologische Prinzip der Reflexivität in der Videographie als fokussierte Ethnographie? </vt:lpstr>
      <vt:lpstr>Welche Bedeutung hat das ethnomethodologische Prinzip der Reflexivität in der Videographie als fokussierte Ethnographie? </vt:lpstr>
      <vt:lpstr>Wie erfolgt das Validieren von wissenschaftlichen Deutungen in der Videographie als fokussierte Ethnographie? </vt:lpstr>
      <vt:lpstr>Wie erfolgt das Validieren von wissenschaftlichen Deutungen in der Videographie als fokussierte Ethnographie? </vt:lpstr>
      <vt:lpstr>Der Vergleich… </vt:lpstr>
      <vt:lpstr>Der Vergleich… </vt:lpstr>
      <vt:lpstr>Der Arbeitsaufwand einer videographischen Studie… </vt:lpstr>
      <vt:lpstr>Der Arbeitsaufwand einer videographischen Studie… </vt:lpstr>
      <vt:lpstr>Was zeichnet eine ‚gute‘ Gruppe in Datensitzungen aus? </vt:lpstr>
      <vt:lpstr>Was zeichnet eine ‚gute‘ Gruppe in Datensitzungen aus? </vt:lpstr>
      <vt:lpstr>Die Visuelle Transkription… </vt:lpstr>
      <vt:lpstr>Die Visuelle Transkription… </vt:lpstr>
      <vt:lpstr>Kapitel 7: Ergebnisse präsentieren (Tuma et al. 2013: 105-112) </vt:lpstr>
      <vt:lpstr>Textförmige Beschreibungen… </vt:lpstr>
      <vt:lpstr>In der Darstellung von Ergebnissen… </vt:lpstr>
      <vt:lpstr>In der Darstellung von Ergebnissen… </vt:lpstr>
      <vt:lpstr>Was ist bei der Verlinkung von Text und Videodaten in digitalen schriftlichen Publikationen zu beachten? </vt:lpstr>
      <vt:lpstr>Was ist bei der Verlinkung von Text und Videodaten in digitalen schriftlichen Publikationen zu beachten? </vt:lpstr>
      <vt:lpstr>Audiovisuelle Publikationen… </vt:lpstr>
      <vt:lpstr>Audiovisuelle Publikationen…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Videographie</dc:title>
  <dc:creator>Janine Müller</dc:creator>
  <cp:lastModifiedBy>Janine Müller</cp:lastModifiedBy>
  <cp:revision>17</cp:revision>
  <dcterms:created xsi:type="dcterms:W3CDTF">2020-08-27T14:09:15Z</dcterms:created>
  <dcterms:modified xsi:type="dcterms:W3CDTF">2020-11-17T13:40:18Z</dcterms:modified>
</cp:coreProperties>
</file>