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m4a" ContentType="audio/mp4"/>
  <Default Extension="bin" ContentType="audio/unknown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1"/>
  </p:notesMasterIdLst>
  <p:sldIdLst>
    <p:sldId id="256" r:id="rId3"/>
    <p:sldId id="265" r:id="rId4"/>
    <p:sldId id="305" r:id="rId5"/>
    <p:sldId id="306" r:id="rId6"/>
    <p:sldId id="307" r:id="rId7"/>
    <p:sldId id="308" r:id="rId8"/>
    <p:sldId id="309" r:id="rId9"/>
    <p:sldId id="310" r:id="rId10"/>
  </p:sldIdLst>
  <p:sldSz cx="9144000" cy="6858000" type="screen4x3"/>
  <p:notesSz cx="6858000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1"/>
    <p:restoredTop sz="94063"/>
  </p:normalViewPr>
  <p:slideViewPr>
    <p:cSldViewPr snapToGrid="0" snapToObjects="1">
      <p:cViewPr>
        <p:scale>
          <a:sx n="94" d="100"/>
          <a:sy n="94" d="100"/>
        </p:scale>
        <p:origin x="1304" y="-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4" d="100"/>
        <a:sy n="19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der Notizen mittels Klicken bearbeiten</a:t>
            </a:r>
          </a:p>
        </p:txBody>
      </p:sp>
      <p:sp>
        <p:nvSpPr>
          <p:cNvPr id="16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&lt;Kopfzeile&gt;</a:t>
            </a:r>
          </a:p>
        </p:txBody>
      </p:sp>
      <p:sp>
        <p:nvSpPr>
          <p:cNvPr id="16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&lt;Datum/Uhrzeit&gt;</a:t>
            </a:r>
          </a:p>
        </p:txBody>
      </p:sp>
      <p:sp>
        <p:nvSpPr>
          <p:cNvPr id="16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&lt;Fußzeile&gt;</a:t>
            </a:r>
          </a:p>
        </p:txBody>
      </p:sp>
      <p:sp>
        <p:nvSpPr>
          <p:cNvPr id="16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E8B489A-A13B-4895-8504-A688C3193EDC}" type="slidenum"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‹Nr.›</a:t>
            </a:fld>
            <a:endParaRPr lang="es-E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3884760" y="9428760"/>
            <a:ext cx="2970360" cy="495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D354B9A-A163-4C6E-B338-AE744BDAA314}" type="slidenum"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</a:t>
            </a:fld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85800" y="4715280"/>
            <a:ext cx="5484960" cy="44654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" name="Bild 39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1" name="Bild 4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Bild 78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0" name="Bild 79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"/>
          <p:cNvSpPr/>
          <p:nvPr/>
        </p:nvSpPr>
        <p:spPr>
          <a:xfrm>
            <a:off x="718920" y="809280"/>
            <a:ext cx="7705800" cy="360"/>
          </a:xfrm>
          <a:prstGeom prst="line">
            <a:avLst/>
          </a:prstGeom>
          <a:ln w="936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Line 2"/>
          <p:cNvSpPr/>
          <p:nvPr/>
        </p:nvSpPr>
        <p:spPr>
          <a:xfrm>
            <a:off x="718920" y="6314760"/>
            <a:ext cx="7705800" cy="360"/>
          </a:xfrm>
          <a:prstGeom prst="line">
            <a:avLst/>
          </a:prstGeom>
          <a:ln w="9360">
            <a:solidFill>
              <a:schemeClr val="folHlink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22"/>
          <p:cNvPicPr/>
          <p:nvPr/>
        </p:nvPicPr>
        <p:blipFill>
          <a:blip r:embed="rId14"/>
          <a:stretch/>
        </p:blipFill>
        <p:spPr>
          <a:xfrm>
            <a:off x="719280" y="179280"/>
            <a:ext cx="1762200" cy="455760"/>
          </a:xfrm>
          <a:prstGeom prst="rect">
            <a:avLst/>
          </a:prstGeom>
          <a:ln>
            <a:noFill/>
          </a:ln>
        </p:spPr>
      </p:pic>
      <p:pic>
        <p:nvPicPr>
          <p:cNvPr id="3" name="Picture 12"/>
          <p:cNvPicPr/>
          <p:nvPr/>
        </p:nvPicPr>
        <p:blipFill>
          <a:blip r:embed="rId15"/>
          <a:stretch/>
        </p:blipFill>
        <p:spPr>
          <a:xfrm>
            <a:off x="719280" y="358920"/>
            <a:ext cx="2805120" cy="725760"/>
          </a:xfrm>
          <a:prstGeom prst="rect">
            <a:avLst/>
          </a:prstGeom>
          <a:ln>
            <a:noFill/>
          </a:ln>
        </p:spPr>
      </p:pic>
      <p:sp>
        <p:nvSpPr>
          <p:cNvPr id="4" name="Line 3"/>
          <p:cNvSpPr/>
          <p:nvPr/>
        </p:nvSpPr>
        <p:spPr>
          <a:xfrm>
            <a:off x="718920" y="1258560"/>
            <a:ext cx="7705800" cy="360"/>
          </a:xfrm>
          <a:prstGeom prst="line">
            <a:avLst/>
          </a:prstGeom>
          <a:ln w="936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Picture 51"/>
          <p:cNvPicPr/>
          <p:nvPr/>
        </p:nvPicPr>
        <p:blipFill>
          <a:blip r:embed="rId16"/>
          <a:stretch/>
        </p:blipFill>
        <p:spPr>
          <a:xfrm>
            <a:off x="3747960" y="307800"/>
            <a:ext cx="3745080" cy="560520"/>
          </a:xfrm>
          <a:prstGeom prst="rect">
            <a:avLst/>
          </a:prstGeom>
          <a:ln>
            <a:noFill/>
          </a:ln>
        </p:spPr>
      </p:pic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de-DE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Titeltextes durch Klicken bearbeiten</a:t>
            </a: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Zweite Gliederungsebene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Dritte Gliederungsebene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Vierte Gliederungsebene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Fünfte Gliederungsebene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Sechste Gliederungsebene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 1"/>
          <p:cNvSpPr/>
          <p:nvPr/>
        </p:nvSpPr>
        <p:spPr>
          <a:xfrm>
            <a:off x="718920" y="809280"/>
            <a:ext cx="7705800" cy="360"/>
          </a:xfrm>
          <a:prstGeom prst="line">
            <a:avLst/>
          </a:prstGeom>
          <a:ln w="936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Line 2"/>
          <p:cNvSpPr/>
          <p:nvPr/>
        </p:nvSpPr>
        <p:spPr>
          <a:xfrm>
            <a:off x="718920" y="6314760"/>
            <a:ext cx="7705800" cy="360"/>
          </a:xfrm>
          <a:prstGeom prst="line">
            <a:avLst/>
          </a:prstGeom>
          <a:ln w="9360">
            <a:solidFill>
              <a:schemeClr val="folHlink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" name="Picture 22"/>
          <p:cNvPicPr/>
          <p:nvPr/>
        </p:nvPicPr>
        <p:blipFill>
          <a:blip r:embed="rId14"/>
          <a:stretch/>
        </p:blipFill>
        <p:spPr>
          <a:xfrm>
            <a:off x="719280" y="179280"/>
            <a:ext cx="1762200" cy="455760"/>
          </a:xfrm>
          <a:prstGeom prst="rect">
            <a:avLst/>
          </a:prstGeom>
          <a:ln>
            <a:noFill/>
          </a:ln>
        </p:spPr>
      </p:pic>
      <p:sp>
        <p:nvSpPr>
          <p:cNvPr id="45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de-DE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Titeltextes durch Klicken bearbeiten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Zweite Gliederungsebene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Dritte Gliederungsebene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Vierte Gliederungsebene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Fünfte Gliederungsebene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Sechste Gliederungsebene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audio" Target="../media/audio1.bin"/><Relationship Id="rId6" Type="http://schemas.openxmlformats.org/officeDocument/2006/relationships/image" Target="../media/image5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5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5.png"/><Relationship Id="rId5" Type="http://schemas.openxmlformats.org/officeDocument/2006/relationships/image" Target="../media/image10.tiff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1.jpeg"/><Relationship Id="rId5" Type="http://schemas.openxmlformats.org/officeDocument/2006/relationships/image" Target="../media/image5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719280" y="6426360"/>
            <a:ext cx="7699680" cy="25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s-ES" sz="1600" b="1" strike="noStrike" spc="-1" dirty="0" smtClean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21.10.2020</a:t>
            </a:r>
            <a:r>
              <a:rPr lang="es-ES" sz="16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			 © 2019 </a:t>
            </a:r>
            <a:r>
              <a:rPr lang="es-ES" sz="16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University</a:t>
            </a:r>
            <a:r>
              <a:rPr lang="es-ES" sz="16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of </a:t>
            </a:r>
            <a:r>
              <a:rPr lang="es-ES" sz="16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Tuebingen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3914640" y="927000"/>
            <a:ext cx="3141720" cy="18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Abt. für Ethnologie, Asien-Orient-Institut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3"/>
          <p:cNvSpPr/>
          <p:nvPr/>
        </p:nvSpPr>
        <p:spPr>
          <a:xfrm>
            <a:off x="719280" y="2486160"/>
            <a:ext cx="7699680" cy="31099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ctr">
              <a:lnSpc>
                <a:spcPct val="100000"/>
              </a:lnSpc>
            </a:pPr>
            <a:r>
              <a:rPr lang="es-ES" sz="3600" b="1" strike="noStrike" spc="-1" dirty="0" err="1" smtClean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Introduction</a:t>
            </a:r>
            <a:r>
              <a:rPr lang="es-ES" sz="3600" b="1" strike="noStrike" spc="-1" dirty="0" smtClean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s-ES" sz="3600" b="1" strike="noStrike" spc="-1" dirty="0" smtClean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MA </a:t>
            </a:r>
            <a:r>
              <a:rPr lang="es-ES" sz="3600" b="1" strike="noStrike" spc="-1" dirty="0" err="1" smtClean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Programme</a:t>
            </a:r>
            <a:r>
              <a:rPr lang="es-ES" sz="3600" b="1" strike="noStrike" spc="-1" dirty="0" smtClean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s-ES" sz="3600" b="1" strike="noStrike" spc="-1" dirty="0" smtClean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Social and Cultural </a:t>
            </a:r>
            <a:r>
              <a:rPr lang="es-ES" sz="3600" b="1" strike="noStrike" spc="-1" dirty="0" err="1" smtClean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Anthropology</a:t>
            </a:r>
            <a:endParaRPr lang="es-ES" sz="3600" b="1" strike="noStrike" spc="-1" dirty="0" smtClean="0">
              <a:solidFill>
                <a:srgbClr val="A51E37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algn="ctr">
              <a:lnSpc>
                <a:spcPct val="100000"/>
              </a:lnSpc>
            </a:pPr>
            <a:r>
              <a:rPr lang="es-ES" sz="2000" b="1" spc="-1" dirty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</a:t>
            </a:r>
            <a:r>
              <a:rPr lang="es-ES" sz="2000" b="1" spc="-1" dirty="0" smtClean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 the </a:t>
            </a:r>
            <a:r>
              <a:rPr lang="es-ES" sz="2000" b="1" spc="-1" dirty="0" err="1" smtClean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Universität</a:t>
            </a:r>
            <a:r>
              <a:rPr lang="es-ES" sz="2000" b="1" spc="-1" dirty="0" smtClean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es-ES" sz="2000" b="1" spc="-1" dirty="0" err="1" smtClean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Tübingen</a:t>
            </a:r>
            <a:endParaRPr lang="es-E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3600" b="1" strike="noStrike" spc="-1" dirty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WS </a:t>
            </a:r>
            <a:r>
              <a:rPr lang="es-ES" sz="3600" b="1" strike="noStrike" spc="-1" dirty="0" smtClean="0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2021/2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4"/>
          <p:cNvSpPr/>
          <p:nvPr/>
        </p:nvSpPr>
        <p:spPr>
          <a:xfrm>
            <a:off x="719280" y="1895400"/>
            <a:ext cx="7699680" cy="177840"/>
          </a:xfrm>
          <a:prstGeom prst="rect">
            <a:avLst/>
          </a:prstGeom>
          <a:solidFill>
            <a:schemeClr val="folHlink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5"/>
          <p:cNvSpPr/>
          <p:nvPr/>
        </p:nvSpPr>
        <p:spPr>
          <a:xfrm>
            <a:off x="3822840" y="274680"/>
            <a:ext cx="1860840" cy="650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6"/>
          <p:cNvSpPr/>
          <p:nvPr/>
        </p:nvSpPr>
        <p:spPr>
          <a:xfrm>
            <a:off x="3838320" y="372960"/>
            <a:ext cx="25880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A51E3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Philosophische Fakultät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19">
        <p:sndAc>
          <p:stSnd>
            <p:snd r:embed="rId5" name="Drum Roll.wav"/>
          </p:stSnd>
        </p:sndAc>
      </p:transition>
    </mc:Choice>
    <mc:Fallback>
      <p:transition spd="slow" advTm="47219">
        <p:sndAc>
          <p:stSnd>
            <p:snd r:embed="rId5" name="Drum 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460440" y="1619640"/>
            <a:ext cx="8228160" cy="28704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3600" b="1" strike="noStrike" spc="-1" dirty="0" smtClean="0">
                <a:solidFill>
                  <a:srgbClr val="2D2015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MA </a:t>
            </a:r>
            <a:r>
              <a:rPr lang="es-ES" sz="3600" b="1" strike="noStrike" spc="-1" dirty="0" err="1" smtClean="0">
                <a:solidFill>
                  <a:srgbClr val="2D2015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Programme</a:t>
            </a:r>
            <a:r>
              <a:rPr lang="es-ES" sz="3600" b="1" strike="noStrike" spc="-1" dirty="0" smtClean="0">
                <a:solidFill>
                  <a:srgbClr val="2D2015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Social and Cultural </a:t>
            </a:r>
            <a:r>
              <a:rPr lang="es-ES" sz="3600" b="1" strike="noStrike" spc="-1" dirty="0" err="1" smtClean="0">
                <a:solidFill>
                  <a:srgbClr val="2D2015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Anthropology</a:t>
            </a:r>
            <a:r>
              <a:rPr lang="es-ES" sz="3600" b="1" strike="noStrike" spc="-1" dirty="0" smtClean="0">
                <a:solidFill>
                  <a:srgbClr val="2D2015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/</a:t>
            </a:r>
            <a:r>
              <a:rPr lang="es-ES" sz="3600" b="1" strike="noStrike" spc="-1" dirty="0" err="1" smtClean="0">
                <a:solidFill>
                  <a:srgbClr val="2D2015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Ethnologie</a:t>
            </a:r>
            <a:endParaRPr lang="es-ES" sz="3600" b="1" strike="noStrike" spc="-1" dirty="0" smtClean="0">
              <a:solidFill>
                <a:srgbClr val="2D2015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algn="ctr">
              <a:lnSpc>
                <a:spcPct val="100000"/>
              </a:lnSpc>
            </a:pPr>
            <a:endParaRPr lang="es-ES" sz="3600" b="1" strike="noStrike" spc="-1" dirty="0" smtClean="0">
              <a:solidFill>
                <a:srgbClr val="2D2015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719280" y="6519960"/>
            <a:ext cx="7704360" cy="15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2BB86AC7-6891-4AFD-BEE8-FD7A7C44A473}" type="slidenum">
              <a:rPr lang="es-ES" sz="1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</a:t>
            </a:fld>
            <a:r>
              <a:rPr lang="es-ES" sz="1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| 						 © 2019 University of Tuebingen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9"/>
    </mc:Choice>
    <mc:Fallback xmlns="">
      <p:transition spd="slow" advTm="20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27544"/>
            <a:ext cx="8229240" cy="590856"/>
          </a:xfrm>
        </p:spPr>
        <p:txBody>
          <a:bodyPr/>
          <a:lstStyle/>
          <a:p>
            <a:r>
              <a:rPr lang="de-DE" sz="2400" dirty="0" err="1" smtClean="0"/>
              <a:t>How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register</a:t>
            </a:r>
            <a:r>
              <a:rPr lang="de-DE" sz="2400" dirty="0" smtClean="0"/>
              <a:t> at: ALMA</a:t>
            </a:r>
            <a:endParaRPr lang="de-DE" sz="2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133"/>
            <a:ext cx="9144000" cy="5047643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61"/>
    </mc:Choice>
    <mc:Fallback xmlns="">
      <p:transition spd="slow" advTm="3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9144000" cy="5047643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9"/>
    </mc:Choice>
    <mc:Fallback xmlns="">
      <p:transition spd="slow" advTm="23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9144000" cy="5047643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3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1"/>
    </mc:Choice>
    <mc:Fallback xmlns="">
      <p:transition spd="slow" advTm="25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9144000" cy="5047643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8"/>
    </mc:Choice>
    <mc:Fallback xmlns="">
      <p:transition spd="slow" advTm="2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" y="27360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8"/>
    </mc:Choice>
    <mc:Fallback xmlns="">
      <p:transition spd="slow" advTm="1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1682460" y="1823310"/>
            <a:ext cx="5774760" cy="2759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s-ES" b="1" spc="-1" dirty="0" err="1">
                <a:solidFill>
                  <a:srgbClr val="2D2015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Introductionary</a:t>
            </a:r>
            <a:r>
              <a:rPr lang="es-ES" b="1" spc="-1" dirty="0">
                <a:solidFill>
                  <a:srgbClr val="2D2015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Meeting</a:t>
            </a:r>
            <a:endParaRPr lang="es-E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1682460" y="2286900"/>
            <a:ext cx="5778270" cy="32634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s-ES" sz="1350" b="1" dirty="0" err="1"/>
              <a:t>An</a:t>
            </a:r>
            <a:r>
              <a:rPr lang="es-ES" sz="1350" b="1" dirty="0"/>
              <a:t> </a:t>
            </a:r>
            <a:r>
              <a:rPr lang="es-ES" sz="1350" b="1" dirty="0" err="1"/>
              <a:t>introduction</a:t>
            </a:r>
            <a:r>
              <a:rPr lang="es-ES" sz="1350" b="1" dirty="0"/>
              <a:t> for </a:t>
            </a:r>
            <a:r>
              <a:rPr lang="es-ES" sz="1350" b="1" dirty="0" err="1"/>
              <a:t>all</a:t>
            </a:r>
            <a:r>
              <a:rPr lang="es-ES" sz="1350" b="1" dirty="0"/>
              <a:t> </a:t>
            </a:r>
            <a:r>
              <a:rPr lang="es-ES" sz="1350" b="1" dirty="0" err="1"/>
              <a:t>fresh</a:t>
            </a:r>
            <a:r>
              <a:rPr lang="es-ES" sz="1350" b="1" dirty="0"/>
              <a:t> MA </a:t>
            </a:r>
            <a:r>
              <a:rPr lang="es-ES" sz="1350" b="1" dirty="0" err="1"/>
              <a:t>students</a:t>
            </a:r>
            <a:r>
              <a:rPr lang="es-ES" sz="1350" b="1" dirty="0"/>
              <a:t> </a:t>
            </a:r>
            <a:r>
              <a:rPr lang="es-ES" sz="1350" b="1" dirty="0" err="1"/>
              <a:t>will</a:t>
            </a:r>
            <a:r>
              <a:rPr lang="es-ES" sz="1350" b="1" dirty="0"/>
              <a:t> </a:t>
            </a:r>
            <a:r>
              <a:rPr lang="es-ES" sz="1350" b="1" dirty="0" err="1"/>
              <a:t>take</a:t>
            </a:r>
            <a:r>
              <a:rPr lang="es-ES" sz="1350" b="1" dirty="0"/>
              <a:t> place </a:t>
            </a:r>
            <a:r>
              <a:rPr lang="es-ES" sz="1350" b="1" dirty="0" err="1"/>
              <a:t>on</a:t>
            </a:r>
            <a:r>
              <a:rPr lang="es-ES" sz="1350" b="1" dirty="0"/>
              <a:t> the 27th of </a:t>
            </a:r>
            <a:r>
              <a:rPr lang="es-ES" sz="1350" b="1" dirty="0" err="1"/>
              <a:t>October</a:t>
            </a:r>
            <a:r>
              <a:rPr lang="es-ES" sz="1350" b="1" dirty="0"/>
              <a:t> </a:t>
            </a:r>
            <a:r>
              <a:rPr lang="es-ES" sz="1350" b="1" dirty="0" err="1"/>
              <a:t>from</a:t>
            </a:r>
            <a:r>
              <a:rPr lang="es-ES" sz="1350" b="1" dirty="0"/>
              <a:t> 16.00-18.00, </a:t>
            </a:r>
            <a:r>
              <a:rPr lang="es-ES" sz="1350" b="1" dirty="0" err="1"/>
              <a:t>there</a:t>
            </a:r>
            <a:r>
              <a:rPr lang="es-ES" sz="1350" b="1" dirty="0"/>
              <a:t> </a:t>
            </a:r>
            <a:r>
              <a:rPr lang="es-ES" sz="1350" b="1" dirty="0" err="1"/>
              <a:t>will</a:t>
            </a:r>
            <a:r>
              <a:rPr lang="es-ES" sz="1350" b="1" dirty="0"/>
              <a:t> be a social </a:t>
            </a:r>
            <a:r>
              <a:rPr lang="es-ES" sz="1350" b="1" dirty="0" err="1"/>
              <a:t>event</a:t>
            </a:r>
            <a:r>
              <a:rPr lang="es-ES" sz="1350" b="1" dirty="0"/>
              <a:t> </a:t>
            </a:r>
            <a:r>
              <a:rPr lang="es-ES" sz="1350" b="1" dirty="0" err="1"/>
              <a:t>following</a:t>
            </a:r>
            <a:r>
              <a:rPr lang="es-ES" sz="1350" b="1" dirty="0"/>
              <a:t> </a:t>
            </a:r>
            <a:r>
              <a:rPr lang="es-ES" sz="1350" b="1" dirty="0" err="1"/>
              <a:t>this</a:t>
            </a:r>
            <a:r>
              <a:rPr lang="es-ES" sz="1350" b="1" dirty="0"/>
              <a:t> at 18.00 -  ‘</a:t>
            </a:r>
            <a:r>
              <a:rPr lang="es-ES" sz="1350" b="1" dirty="0" err="1"/>
              <a:t>meet</a:t>
            </a:r>
            <a:r>
              <a:rPr lang="es-ES" sz="1350" b="1" dirty="0"/>
              <a:t>, </a:t>
            </a:r>
            <a:r>
              <a:rPr lang="es-ES" sz="1350" b="1" dirty="0" err="1"/>
              <a:t>greet</a:t>
            </a:r>
            <a:r>
              <a:rPr lang="es-ES" sz="1350" b="1" dirty="0"/>
              <a:t> and </a:t>
            </a:r>
            <a:r>
              <a:rPr lang="es-ES" sz="1350" b="1" dirty="0" err="1"/>
              <a:t>drinks</a:t>
            </a:r>
            <a:r>
              <a:rPr lang="es-ES" sz="1350" b="1" dirty="0"/>
              <a:t>’ in the </a:t>
            </a:r>
            <a:r>
              <a:rPr lang="es-ES" sz="1350" b="1" dirty="0" err="1"/>
              <a:t>museum</a:t>
            </a:r>
            <a:r>
              <a:rPr lang="es-ES" sz="1350" b="1" dirty="0"/>
              <a:t>.</a:t>
            </a:r>
          </a:p>
          <a:p>
            <a:pPr>
              <a:lnSpc>
                <a:spcPct val="100000"/>
              </a:lnSpc>
            </a:pPr>
            <a:endParaRPr lang="es-ES" sz="1350" b="1" dirty="0"/>
          </a:p>
          <a:p>
            <a:pPr>
              <a:lnSpc>
                <a:spcPct val="100000"/>
              </a:lnSpc>
            </a:pPr>
            <a:r>
              <a:rPr lang="es-ES" sz="1350" b="1" dirty="0" err="1"/>
              <a:t>You</a:t>
            </a:r>
            <a:r>
              <a:rPr lang="es-ES" sz="1350" b="1" dirty="0"/>
              <a:t> </a:t>
            </a:r>
            <a:r>
              <a:rPr lang="es-ES" sz="1350" b="1" dirty="0" err="1"/>
              <a:t>will</a:t>
            </a:r>
            <a:r>
              <a:rPr lang="es-ES" sz="1350" b="1" dirty="0"/>
              <a:t> </a:t>
            </a:r>
            <a:r>
              <a:rPr lang="es-ES" sz="1350" b="1" dirty="0" err="1"/>
              <a:t>meet</a:t>
            </a:r>
            <a:r>
              <a:rPr lang="es-ES" sz="1350" b="1" dirty="0"/>
              <a:t> the staff and </a:t>
            </a:r>
            <a:r>
              <a:rPr lang="es-ES" sz="1350" b="1" dirty="0" err="1"/>
              <a:t>students</a:t>
            </a:r>
            <a:r>
              <a:rPr lang="es-ES" sz="1350" b="1" dirty="0"/>
              <a:t> and </a:t>
            </a:r>
            <a:r>
              <a:rPr lang="es-ES" sz="1350" b="1" dirty="0" err="1"/>
              <a:t>get</a:t>
            </a:r>
            <a:r>
              <a:rPr lang="es-ES" sz="1350" b="1" dirty="0"/>
              <a:t> a tour </a:t>
            </a:r>
            <a:r>
              <a:rPr lang="es-ES" sz="1350" b="1" dirty="0" err="1"/>
              <a:t>through</a:t>
            </a:r>
            <a:r>
              <a:rPr lang="es-ES" sz="1350" b="1" dirty="0"/>
              <a:t> the </a:t>
            </a:r>
            <a:r>
              <a:rPr lang="es-ES" sz="1350" b="1" dirty="0" err="1"/>
              <a:t>Department</a:t>
            </a:r>
            <a:r>
              <a:rPr lang="es-ES" sz="1350" b="1" dirty="0"/>
              <a:t> of Social and Cultural </a:t>
            </a:r>
            <a:r>
              <a:rPr lang="es-ES" sz="1350" b="1" dirty="0" err="1"/>
              <a:t>Anthropology</a:t>
            </a:r>
            <a:r>
              <a:rPr lang="es-ES" sz="1350" b="1" dirty="0"/>
              <a:t>.</a:t>
            </a:r>
          </a:p>
          <a:p>
            <a:pPr>
              <a:lnSpc>
                <a:spcPct val="100000"/>
              </a:lnSpc>
            </a:pPr>
            <a:endParaRPr lang="es-ES" sz="1350" b="1" dirty="0"/>
          </a:p>
          <a:p>
            <a:pPr algn="ctr">
              <a:lnSpc>
                <a:spcPct val="100000"/>
              </a:lnSpc>
            </a:pPr>
            <a:r>
              <a:rPr lang="es-ES" sz="1350" b="1" dirty="0" err="1"/>
              <a:t>Looking</a:t>
            </a:r>
            <a:r>
              <a:rPr lang="es-ES" sz="1350" b="1" dirty="0"/>
              <a:t> forward to </a:t>
            </a:r>
            <a:r>
              <a:rPr lang="es-ES" sz="1350" b="1" dirty="0" err="1"/>
              <a:t>seeing</a:t>
            </a:r>
            <a:r>
              <a:rPr lang="es-ES" sz="1350" b="1" dirty="0"/>
              <a:t> </a:t>
            </a:r>
            <a:r>
              <a:rPr lang="es-ES" sz="1350" b="1" dirty="0" err="1"/>
              <a:t>you</a:t>
            </a:r>
            <a:r>
              <a:rPr lang="es-ES" sz="1350" b="1" dirty="0"/>
              <a:t> </a:t>
            </a:r>
            <a:r>
              <a:rPr lang="es-ES" sz="1350" b="1" dirty="0" err="1"/>
              <a:t>soon</a:t>
            </a:r>
            <a:r>
              <a:rPr lang="es-ES" sz="1350" b="1" dirty="0"/>
              <a:t>! </a:t>
            </a:r>
          </a:p>
          <a:p>
            <a:pPr>
              <a:lnSpc>
                <a:spcPct val="100000"/>
              </a:lnSpc>
            </a:pPr>
            <a:endParaRPr lang="es-ES" sz="1350" b="1" dirty="0"/>
          </a:p>
          <a:p>
            <a:pPr>
              <a:lnSpc>
                <a:spcPct val="100000"/>
              </a:lnSpc>
            </a:pPr>
            <a:endParaRPr lang="es-ES" sz="1350" b="1" dirty="0"/>
          </a:p>
          <a:p>
            <a:pPr>
              <a:lnSpc>
                <a:spcPct val="100000"/>
              </a:lnSpc>
            </a:pPr>
            <a:endParaRPr lang="es-ES" sz="1350" b="1" dirty="0"/>
          </a:p>
          <a:p>
            <a:pPr>
              <a:lnSpc>
                <a:spcPct val="100000"/>
              </a:lnSpc>
            </a:pPr>
            <a:r>
              <a:rPr lang="es-ES" sz="1350" b="1" dirty="0"/>
              <a:t>   </a:t>
            </a:r>
            <a:endParaRPr lang="de-DE" sz="1350" b="1" dirty="0"/>
          </a:p>
          <a:p>
            <a:pPr>
              <a:lnSpc>
                <a:spcPct val="100000"/>
              </a:lnSpc>
            </a:pPr>
            <a:endParaRPr lang="es-ES" sz="1350" b="1" dirty="0"/>
          </a:p>
          <a:p>
            <a:pPr>
              <a:lnSpc>
                <a:spcPct val="100000"/>
              </a:lnSpc>
            </a:pPr>
            <a:endParaRPr lang="es-ES" sz="1350" b="1" dirty="0"/>
          </a:p>
          <a:p>
            <a:pPr>
              <a:lnSpc>
                <a:spcPct val="100000"/>
              </a:lnSpc>
            </a:pPr>
            <a:endParaRPr lang="es-ES" sz="1350" b="1" dirty="0"/>
          </a:p>
        </p:txBody>
      </p:sp>
      <p:sp>
        <p:nvSpPr>
          <p:cNvPr id="257" name="CustomShape 3"/>
          <p:cNvSpPr/>
          <p:nvPr/>
        </p:nvSpPr>
        <p:spPr>
          <a:xfrm>
            <a:off x="1682460" y="5738040"/>
            <a:ext cx="5778270" cy="11313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s-ES" sz="750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33 | 						 © 2019 University of Tuebingen</a:t>
            </a:r>
            <a:endParaRPr lang="es-ES" sz="135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2"/>
          <p:cNvPicPr/>
          <p:nvPr/>
        </p:nvPicPr>
        <p:blipFill>
          <a:blip r:embed="rId4"/>
          <a:stretch/>
        </p:blipFill>
        <p:spPr>
          <a:xfrm>
            <a:off x="3493582" y="4131010"/>
            <a:ext cx="2152517" cy="1419380"/>
          </a:xfrm>
          <a:prstGeom prst="rect">
            <a:avLst/>
          </a:prstGeom>
          <a:ln>
            <a:noFill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522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8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07"/>
    </mc:Choice>
    <mc:Fallback>
      <p:transition spd="slow" advTm="30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UT_pptmaster_human_en</Template>
  <TotalTime>0</TotalTime>
  <Words>109</Words>
  <Application>Microsoft Macintosh PowerPoint</Application>
  <PresentationFormat>Bildschirmpräsentation (4:3)</PresentationFormat>
  <Paragraphs>28</Paragraphs>
  <Slides>8</Slides>
  <Notes>1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DejaVu Sans</vt:lpstr>
      <vt:lpstr>ＭＳ Ｐゴシック</vt:lpstr>
      <vt:lpstr>Symbol</vt:lpstr>
      <vt:lpstr>Times New Roman</vt:lpstr>
      <vt:lpstr>Wingdings</vt:lpstr>
      <vt:lpstr>Arial</vt:lpstr>
      <vt:lpstr>Office Theme</vt:lpstr>
      <vt:lpstr>Office Theme</vt:lpstr>
      <vt:lpstr>PowerPoint-Präsentation</vt:lpstr>
      <vt:lpstr>PowerPoint-Präsentation</vt:lpstr>
      <vt:lpstr>How to register at: ALMA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Acer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(max. double spacing/ left-aligned) Headline (alignment below) 28 pt</dc:title>
  <dc:subject/>
  <dc:creator>Valued Acer Customer</dc:creator>
  <dc:description/>
  <cp:lastModifiedBy>Microsoft Office-Anwender</cp:lastModifiedBy>
  <cp:revision>389</cp:revision>
  <dcterms:created xsi:type="dcterms:W3CDTF">2015-10-12T09:42:41Z</dcterms:created>
  <dcterms:modified xsi:type="dcterms:W3CDTF">2021-10-08T08:23:50Z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15.0032</vt:lpwstr>
  </property>
  <property fmtid="{D5CDD505-2E9C-101B-9397-08002B2CF9AE}" pid="3" name="Company">
    <vt:lpwstr>Acer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Bildschirmpräsentation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32</vt:i4>
  </property>
</Properties>
</file>